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9" autoAdjust="0"/>
    <p:restoredTop sz="78443" autoAdjust="0"/>
  </p:normalViewPr>
  <p:slideViewPr>
    <p:cSldViewPr snapToGrid="0" showGuides="1">
      <p:cViewPr varScale="1">
        <p:scale>
          <a:sx n="89" d="100"/>
          <a:sy n="89" d="100"/>
        </p:scale>
        <p:origin x="1382" y="67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-14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96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14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71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3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27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34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41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9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04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58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51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37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 we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intelligent machines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benefit society at large.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machines we make are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unbiased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have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wants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trustworthy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goals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40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at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we are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energy,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health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51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approach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storage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revolution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77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photonic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circuits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health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security.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5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13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21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1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Spirit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collaboration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 attention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room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talent</a:t>
            </a:r>
          </a:p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Curiosity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hands-on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mentality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TU/e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brainport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thriving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8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8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9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2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3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7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2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4104401"/>
            <a:ext cx="9144000" cy="103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aculty or Service 10"/>
          <p:cNvSpPr>
            <a:spLocks noGrp="1"/>
          </p:cNvSpPr>
          <p:nvPr>
            <p:ph type="body" sz="quarter" idx="10" hasCustomPrompt="1"/>
          </p:nvPr>
        </p:nvSpPr>
        <p:spPr>
          <a:xfrm>
            <a:off x="612000" y="4738371"/>
            <a:ext cx="7924800" cy="244078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Department, Sub department or Capacity group</a:t>
            </a:r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20" y="63254"/>
            <a:ext cx="2227942" cy="606200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685801"/>
            <a:ext cx="9144001" cy="3884612"/>
          </a:xfrm>
          <a:solidFill>
            <a:srgbClr val="F1EFE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943350"/>
            <a:ext cx="9144000" cy="627063"/>
          </a:xfr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Function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" y="3699001"/>
            <a:ext cx="9144001" cy="244349"/>
          </a:xfr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Subtitle of the presentation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850357"/>
            <a:ext cx="9144000" cy="848643"/>
          </a:xfrm>
          <a:solidFill>
            <a:schemeClr val="tx2">
              <a:alpha val="70000"/>
            </a:schemeClr>
          </a:solidFill>
        </p:spPr>
        <p:txBody>
          <a:bodyPr lIns="612000" tIns="306000" rIns="612000" anchor="t"/>
          <a:lstStyle>
            <a:lvl1pPr algn="l">
              <a:lnSpc>
                <a:spcPts val="2250"/>
              </a:lnSpc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presentation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3999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2000" y="544228"/>
            <a:ext cx="7923213" cy="394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0100" y="1260000"/>
            <a:ext cx="7922712" cy="3310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4569619"/>
            <a:ext cx="9144000" cy="57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89178" y="4772381"/>
            <a:ext cx="6728631" cy="351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the presentation – by tab Insert -&gt; Header text and Footer text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2000" y="4773600"/>
            <a:ext cx="601313" cy="351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FooterLogoTU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20" y="4628189"/>
            <a:ext cx="921122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1435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ts val="413"/>
        </a:spcBef>
        <a:spcAft>
          <a:spcPts val="413"/>
        </a:spcAft>
        <a:buFont typeface="Arial" panose="020B0604020202020204" pitchFamily="34" charset="0"/>
        <a:buNone/>
        <a:defRPr sz="165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514350" rtl="0" eaLnBrk="1" latinLnBrk="0" hangingPunct="1">
        <a:lnSpc>
          <a:spcPct val="100000"/>
        </a:lnSpc>
        <a:spcBef>
          <a:spcPts val="413"/>
        </a:spcBef>
        <a:spcAft>
          <a:spcPts val="413"/>
        </a:spcAft>
        <a:buFont typeface="Arial" panose="020B0604020202020204" pitchFamily="34" charset="0"/>
        <a:buNone/>
        <a:defRPr sz="1950" kern="1200">
          <a:solidFill>
            <a:schemeClr val="bg2"/>
          </a:solidFill>
          <a:latin typeface="+mn-lt"/>
          <a:ea typeface="+mn-ea"/>
          <a:cs typeface="+mn-cs"/>
        </a:defRPr>
      </a:lvl2pPr>
      <a:lvl3pPr marL="202500" indent="-202500" algn="l" defTabSz="514350" rtl="0" eaLnBrk="1" latinLnBrk="0" hangingPunct="1">
        <a:lnSpc>
          <a:spcPct val="100000"/>
        </a:lnSpc>
        <a:spcBef>
          <a:spcPts val="413"/>
        </a:spcBef>
        <a:buClr>
          <a:schemeClr val="bg2"/>
        </a:buClr>
        <a:buSzPct val="100000"/>
        <a:buFont typeface="Arial" panose="020B0604020202020204" pitchFamily="34" charset="0"/>
        <a:buChar char="•"/>
        <a:defRPr sz="1650" kern="1200">
          <a:solidFill>
            <a:schemeClr val="bg2"/>
          </a:solidFill>
          <a:latin typeface="+mn-lt"/>
          <a:ea typeface="+mn-ea"/>
          <a:cs typeface="+mn-cs"/>
        </a:defRPr>
      </a:lvl3pPr>
      <a:lvl4pPr marL="405000" indent="-202500" algn="l" defTabSz="5143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607500" indent="-202500" algn="l" defTabSz="5143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79" userDrawn="1">
          <p15:clr>
            <a:srgbClr val="F26B43"/>
          </p15:clr>
        </p15:guide>
        <p15:guide id="2" pos="383" userDrawn="1">
          <p15:clr>
            <a:srgbClr val="F26B43"/>
          </p15:clr>
        </p15:guide>
        <p15:guide id="3" pos="5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A54101E-14EE-5B4B-B88C-1549128E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presentatie16x9.potx" id="{1B6475F5-D373-4660-89EB-4F03E47D006D}" vid="{2086CB6F-6B0A-48B6-8FD8-51377F4AECB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TUe</Template>
  <TotalTime>29</TotalTime>
  <Words>153</Words>
  <Application>Microsoft Office PowerPoint</Application>
  <PresentationFormat>On-screen Show (16:9)</PresentationFormat>
  <Paragraphs>37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Konink, Frank de</cp:lastModifiedBy>
  <cp:revision>13</cp:revision>
  <dcterms:created xsi:type="dcterms:W3CDTF">2019-10-07T13:54:10Z</dcterms:created>
  <dcterms:modified xsi:type="dcterms:W3CDTF">2021-10-18T12:38:11Z</dcterms:modified>
</cp:coreProperties>
</file>