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1" r:id="rId2"/>
  </p:sldMasterIdLst>
  <p:notesMasterIdLst>
    <p:notesMasterId r:id="rId30"/>
  </p:notesMasterIdLst>
  <p:handoutMasterIdLst>
    <p:handoutMasterId r:id="rId31"/>
  </p:handoutMasterIdLst>
  <p:sldIdLst>
    <p:sldId id="256" r:id="rId3"/>
    <p:sldId id="301" r:id="rId4"/>
    <p:sldId id="277" r:id="rId5"/>
    <p:sldId id="278" r:id="rId6"/>
    <p:sldId id="279" r:id="rId7"/>
    <p:sldId id="303" r:id="rId8"/>
    <p:sldId id="304" r:id="rId9"/>
    <p:sldId id="306" r:id="rId10"/>
    <p:sldId id="307" r:id="rId11"/>
    <p:sldId id="308" r:id="rId12"/>
    <p:sldId id="309" r:id="rId13"/>
    <p:sldId id="310" r:id="rId14"/>
    <p:sldId id="302" r:id="rId15"/>
    <p:sldId id="317" r:id="rId16"/>
    <p:sldId id="311" r:id="rId17"/>
    <p:sldId id="312" r:id="rId18"/>
    <p:sldId id="313" r:id="rId19"/>
    <p:sldId id="314" r:id="rId20"/>
    <p:sldId id="315" r:id="rId21"/>
    <p:sldId id="316" r:id="rId22"/>
    <p:sldId id="318" r:id="rId23"/>
    <p:sldId id="319" r:id="rId24"/>
    <p:sldId id="320" r:id="rId25"/>
    <p:sldId id="322" r:id="rId26"/>
    <p:sldId id="323" r:id="rId27"/>
    <p:sldId id="324" r:id="rId28"/>
    <p:sldId id="321" r:id="rId29"/>
  </p:sldIdLst>
  <p:sldSz cx="9144000" cy="6858000" type="screen4x3"/>
  <p:notesSz cx="7010400" cy="9296400"/>
  <p:custDataLst>
    <p:tags r:id="rId32"/>
  </p:custDataLst>
  <p:defaultTextStyle>
    <a:defPPr>
      <a:defRPr lang="nl-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B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B86E8-1D31-FA41-9F34-4E4FF73D4A62}" type="datetimeFigureOut">
              <a:rPr lang="nl-NL" smtClean="0"/>
              <a:t>15-12-2022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247904-7B95-8D41-9BCB-0A48C19DBF94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4387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4888B3-D01B-4058-B19C-6D44D59C9190}" type="datetimeFigureOut">
              <a:rPr lang="nl-BE" smtClean="0"/>
              <a:t>15/12/2022</a:t>
            </a:fld>
            <a:endParaRPr lang="nl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A9C91-6D78-4773-A958-C7F0DACCC59E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05239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2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3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4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A9C91-6D78-4773-A958-C7F0DACCC59E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24903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A9C91-6D78-4773-A958-C7F0DACCC59E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2196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A9C91-6D78-4773-A958-C7F0DACCC59E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47976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A9C91-6D78-4773-A958-C7F0DACCC59E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71998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5"/>
          <p:cNvSpPr txBox="1">
            <a:spLocks noChangeArrowheads="1"/>
          </p:cNvSpPr>
          <p:nvPr userDrawn="1"/>
        </p:nvSpPr>
        <p:spPr bwMode="auto">
          <a:xfrm>
            <a:off x="0" y="836613"/>
            <a:ext cx="9177338" cy="6021387"/>
          </a:xfrm>
          <a:prstGeom prst="rect">
            <a:avLst/>
          </a:prstGeom>
          <a:gradFill rotWithShape="1">
            <a:gsLst>
              <a:gs pos="0">
                <a:srgbClr val="158CAF"/>
              </a:gs>
              <a:gs pos="100000">
                <a:srgbClr val="158CAF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50000"/>
              </a:spcBef>
              <a:defRPr/>
            </a:pPr>
            <a:endParaRPr lang="nl-BE" sz="1800">
              <a:solidFill>
                <a:schemeClr val="tx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  <p:pic>
        <p:nvPicPr>
          <p:cNvPr id="7" name="Picture 9" descr="KULLOGO_RGB 1CM_PSD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838200"/>
            <a:ext cx="24796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hthoek 12"/>
          <p:cNvSpPr/>
          <p:nvPr userDrawn="1"/>
        </p:nvSpPr>
        <p:spPr>
          <a:xfrm>
            <a:off x="0" y="0"/>
            <a:ext cx="9144000" cy="836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0" y="2160588"/>
            <a:ext cx="5400000" cy="3240000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pic>
        <p:nvPicPr>
          <p:cNvPr id="8" name="Afbeelding 13" descr="HR_CORPORATE-versie3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160588"/>
            <a:ext cx="1597025" cy="341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 descr="KULsedes_K_LOGO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386263" y="115888"/>
            <a:ext cx="36988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hthoek 15"/>
          <p:cNvSpPr/>
          <p:nvPr userDrawn="1"/>
        </p:nvSpPr>
        <p:spPr bwMode="auto">
          <a:xfrm>
            <a:off x="0" y="6318000"/>
            <a:ext cx="9177338" cy="540000"/>
          </a:xfrm>
          <a:prstGeom prst="rect">
            <a:avLst/>
          </a:prstGeom>
          <a:gradFill flip="none" rotWithShape="1">
            <a:gsLst>
              <a:gs pos="0">
                <a:srgbClr val="ED1C24">
                  <a:alpha val="25000"/>
                </a:srgbClr>
              </a:gs>
              <a:gs pos="100000">
                <a:srgbClr val="ED1C24"/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endParaRPr lang="nl-NL">
              <a:latin typeface="Arial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7" name="Tekstvak 16"/>
          <p:cNvSpPr txBox="1"/>
          <p:nvPr userDrawn="1"/>
        </p:nvSpPr>
        <p:spPr>
          <a:xfrm>
            <a:off x="0" y="6400800"/>
            <a:ext cx="9144000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Faculty</a:t>
            </a:r>
            <a:r>
              <a:rPr lang="nl-NL" sz="1800" dirty="0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 of Business and </a:t>
            </a: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Economics</a:t>
            </a:r>
            <a:endParaRPr lang="nl-NL" sz="1800" dirty="0">
              <a:solidFill>
                <a:schemeClr val="bg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 dirty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  <a:p>
            <a:pPr lvl="1"/>
            <a:r>
              <a:rPr lang="nl-BE" dirty="0"/>
              <a:t>Tweede niveau</a:t>
            </a:r>
          </a:p>
          <a:p>
            <a:pPr lvl="2"/>
            <a:r>
              <a:rPr lang="nl-BE" dirty="0"/>
              <a:t>Derde niveau</a:t>
            </a:r>
          </a:p>
          <a:p>
            <a:pPr lvl="3"/>
            <a:r>
              <a:rPr lang="nl-BE" dirty="0"/>
              <a:t>Vierde niveau</a:t>
            </a:r>
          </a:p>
          <a:p>
            <a:pPr lvl="4"/>
            <a:r>
              <a:rPr lang="nl-BE" dirty="0"/>
              <a:t>Vijfde niveau</a:t>
            </a:r>
            <a:endParaRPr lang="nl-NL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  <a:p>
            <a:pPr lvl="1"/>
            <a:r>
              <a:rPr lang="nl-BE" dirty="0"/>
              <a:t>Tweede niveau</a:t>
            </a:r>
          </a:p>
          <a:p>
            <a:pPr lvl="2"/>
            <a:r>
              <a:rPr lang="nl-BE" dirty="0"/>
              <a:t>Derde niveau</a:t>
            </a:r>
          </a:p>
          <a:p>
            <a:pPr lvl="3"/>
            <a:r>
              <a:rPr lang="nl-BE" dirty="0"/>
              <a:t>Vierde niveau</a:t>
            </a:r>
          </a:p>
          <a:p>
            <a:pPr lvl="4"/>
            <a:r>
              <a:rPr lang="nl-BE" dirty="0"/>
              <a:t>Vijfde niveau</a:t>
            </a:r>
            <a:endParaRPr lang="nl-NL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  <a:p>
            <a:pPr lvl="1"/>
            <a:r>
              <a:rPr lang="nl-BE" dirty="0"/>
              <a:t>Tweede niveau</a:t>
            </a:r>
          </a:p>
          <a:p>
            <a:pPr lvl="2"/>
            <a:r>
              <a:rPr lang="nl-BE" dirty="0"/>
              <a:t>Derde niveau</a:t>
            </a:r>
          </a:p>
          <a:p>
            <a:pPr lvl="3"/>
            <a:r>
              <a:rPr lang="nl-BE" dirty="0"/>
              <a:t>Vierde niveau</a:t>
            </a:r>
          </a:p>
          <a:p>
            <a:pPr lvl="4"/>
            <a:r>
              <a:rPr lang="nl-BE" dirty="0"/>
              <a:t>Vijfde niveau</a:t>
            </a:r>
            <a:endParaRPr lang="nl-NL" dirty="0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286860"/>
            <a:ext cx="3008313" cy="69810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1286861"/>
            <a:ext cx="5111750" cy="46518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984961"/>
            <a:ext cx="3008313" cy="395376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 dirty="0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1337325"/>
            <a:ext cx="5486400" cy="339024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57138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C9B0E-20B2-2044-BD19-EBE902D0FC7B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5336B-FE97-BA4C-A5BF-B53C011F0842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BE"/>
              <a:t>Klik om de 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BE"/>
              <a:t>Klik om de tekststijl van het model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BE"/>
              <a:t>Titelstijl van model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BE"/>
              <a:t>Klik om de tekststijl van het model te bewerken</a:t>
            </a:r>
          </a:p>
          <a:p>
            <a:pPr lvl="1"/>
            <a:r>
              <a:rPr lang="nl-BE"/>
              <a:t>Tweede niveau</a:t>
            </a:r>
          </a:p>
          <a:p>
            <a:pPr lvl="2"/>
            <a:r>
              <a:rPr lang="nl-BE"/>
              <a:t>Derde niveau</a:t>
            </a:r>
          </a:p>
          <a:p>
            <a:pPr lvl="3"/>
            <a:r>
              <a:rPr lang="nl-BE"/>
              <a:t>Vierde niveau</a:t>
            </a:r>
          </a:p>
          <a:p>
            <a:pPr lvl="4"/>
            <a:r>
              <a:rPr lang="nl-BE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51D3-3C92-104C-8991-EF2579787954}" type="datetimeFigureOut">
              <a:rPr lang="nl-NL" smtClean="0"/>
              <a:pPr/>
              <a:t>15-12-2022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85E0C-132D-B547-B492-11982AEA5153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PP_CORP_BACKGR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KULLOGO_RGB 1CM_PSD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 rot="10800000">
            <a:off x="8778875" y="0"/>
            <a:ext cx="3619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hthoek 8"/>
          <p:cNvSpPr/>
          <p:nvPr userDrawn="1"/>
        </p:nvSpPr>
        <p:spPr bwMode="auto">
          <a:xfrm>
            <a:off x="0" y="6318000"/>
            <a:ext cx="9144000" cy="540000"/>
          </a:xfrm>
          <a:prstGeom prst="rect">
            <a:avLst/>
          </a:prstGeom>
          <a:gradFill flip="none" rotWithShape="1">
            <a:gsLst>
              <a:gs pos="0">
                <a:srgbClr val="ED1C24">
                  <a:alpha val="25000"/>
                </a:srgbClr>
              </a:gs>
              <a:gs pos="100000">
                <a:srgbClr val="ED1C24"/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endParaRPr lang="nl-NL">
              <a:latin typeface="Arial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0" name="Tekstvak 9"/>
          <p:cNvSpPr txBox="1"/>
          <p:nvPr userDrawn="1"/>
        </p:nvSpPr>
        <p:spPr>
          <a:xfrm>
            <a:off x="0" y="6400800"/>
            <a:ext cx="9144000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Faculty</a:t>
            </a:r>
            <a:r>
              <a:rPr lang="nl-NL" sz="1800" dirty="0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 of Business and </a:t>
            </a: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Economics</a:t>
            </a:r>
            <a:endParaRPr lang="nl-NL" sz="1800" dirty="0">
              <a:solidFill>
                <a:schemeClr val="bg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0000" y="1335987"/>
            <a:ext cx="7920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 en typ de tekst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59387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182B52"/>
                </a:solidFill>
                <a:latin typeface="Calibri (Hoofdtekst)"/>
                <a:cs typeface="Calibri (Hoofdtekst)"/>
              </a:defRPr>
            </a:lvl1pPr>
          </a:lstStyle>
          <a:p>
            <a:fld id="{F7BC9B0E-20B2-2044-BD19-EBE902D0FC7B}" type="datetimeFigureOut">
              <a:rPr lang="nl-NL" smtClean="0"/>
              <a:pPr/>
              <a:t>15-12-2022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593872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593872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fld id="{00E5336B-FE97-BA4C-A5BF-B53C011F0842}" type="slidenum">
              <a:rPr lang="nl-NL" smtClean="0"/>
              <a:pPr/>
              <a:t>‹#›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182B52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182B52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182B52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182B52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182B52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PP_CORP_BACKGR_2.jpg"/>
          <p:cNvPicPr>
            <a:picLocks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KULLOGO_RGB 1CM_PSD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778875" y="0"/>
            <a:ext cx="3619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BE" dirty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0000" y="1314226"/>
            <a:ext cx="7920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595262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fld id="{6F1251D3-3C92-104C-8991-EF2579787954}" type="datetimeFigureOut">
              <a:rPr lang="nl-NL" smtClean="0"/>
              <a:pPr/>
              <a:t>15-12-2022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595262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595262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82B52"/>
                </a:solidFill>
                <a:latin typeface="Arial"/>
                <a:cs typeface="Arial"/>
              </a:defRPr>
            </a:lvl1pPr>
          </a:lstStyle>
          <a:p>
            <a:fld id="{4F085E0C-132D-B547-B492-11982AEA5153}" type="slidenum">
              <a:rPr lang="nl-NL" smtClean="0"/>
              <a:pPr/>
              <a:t>‹#›</a:t>
            </a:fld>
            <a:endParaRPr lang="nl-NL" dirty="0"/>
          </a:p>
        </p:txBody>
      </p:sp>
      <p:sp>
        <p:nvSpPr>
          <p:cNvPr id="11" name="Rechthoek 10"/>
          <p:cNvSpPr/>
          <p:nvPr userDrawn="1"/>
        </p:nvSpPr>
        <p:spPr bwMode="auto">
          <a:xfrm>
            <a:off x="0" y="6318000"/>
            <a:ext cx="9144000" cy="540000"/>
          </a:xfrm>
          <a:prstGeom prst="rect">
            <a:avLst/>
          </a:prstGeom>
          <a:gradFill flip="none" rotWithShape="1">
            <a:gsLst>
              <a:gs pos="0">
                <a:srgbClr val="ED1C24">
                  <a:alpha val="25000"/>
                </a:srgbClr>
              </a:gs>
              <a:gs pos="100000">
                <a:srgbClr val="ED1C24"/>
              </a:gs>
            </a:gsLst>
            <a:path path="circle">
              <a:fillToRect t="100000" r="100000"/>
            </a:path>
            <a:tileRect l="-100000" b="-10000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>
            <a:prstTxWarp prst="textNoShape">
              <a:avLst/>
            </a:prstTxWarp>
          </a:bodyPr>
          <a:lstStyle/>
          <a:p>
            <a:pPr>
              <a:spcBef>
                <a:spcPct val="20000"/>
              </a:spcBef>
              <a:defRPr/>
            </a:pPr>
            <a:endParaRPr lang="nl-NL">
              <a:latin typeface="Arial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2" name="Tekstvak 11"/>
          <p:cNvSpPr txBox="1"/>
          <p:nvPr userDrawn="1"/>
        </p:nvSpPr>
        <p:spPr>
          <a:xfrm>
            <a:off x="0" y="6400800"/>
            <a:ext cx="9144000" cy="369888"/>
          </a:xfrm>
          <a:prstGeom prst="rect">
            <a:avLst/>
          </a:prstGeom>
          <a:noFill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Faculty</a:t>
            </a:r>
            <a:r>
              <a:rPr lang="nl-NL" sz="1800" dirty="0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 of Business and </a:t>
            </a:r>
            <a:r>
              <a:rPr lang="nl-NL" sz="1800" dirty="0" err="1">
                <a:solidFill>
                  <a:schemeClr val="bg1"/>
                </a:solidFill>
                <a:latin typeface="Arial" pitchFamily="-109" charset="0"/>
                <a:ea typeface="Arial" pitchFamily="-109" charset="0"/>
                <a:cs typeface="Arial" pitchFamily="-109" charset="0"/>
              </a:rPr>
              <a:t>Economics</a:t>
            </a:r>
            <a:endParaRPr lang="nl-NL" sz="1800" dirty="0">
              <a:solidFill>
                <a:schemeClr val="bg1"/>
              </a:solidFill>
              <a:latin typeface="Arial" pitchFamily="-109" charset="0"/>
              <a:ea typeface="Arial" pitchFamily="-109" charset="0"/>
              <a:cs typeface="Arial" pitchFamily="-109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182B52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182B52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182B52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182B52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182B52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0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80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7.png"/><Relationship Id="rId7" Type="http://schemas.openxmlformats.org/officeDocument/2006/relationships/image" Target="../media/image3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80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7.png"/><Relationship Id="rId7" Type="http://schemas.openxmlformats.org/officeDocument/2006/relationships/image" Target="../media/image4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Solutions </a:t>
            </a:r>
            <a:r>
              <a:rPr lang="nl-NL" dirty="0" err="1"/>
              <a:t>Homework</a:t>
            </a:r>
            <a:r>
              <a:rPr lang="nl-NL" dirty="0"/>
              <a:t>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5B904-351D-478D-A7C6-62A59DDEB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1</a:t>
            </a:r>
            <a:endParaRPr lang="nl-BE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234D41-009A-4B28-8064-31DE82D9BE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3698" y="1478942"/>
            <a:ext cx="8656603" cy="4508389"/>
          </a:xfrm>
        </p:spPr>
      </p:pic>
    </p:spTree>
    <p:extLst>
      <p:ext uri="{BB962C8B-B14F-4D97-AF65-F5344CB8AC3E}">
        <p14:creationId xmlns:p14="http://schemas.microsoft.com/office/powerpoint/2010/main" val="10217818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dirty="0"/>
              <a:t>Question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nl-BE" sz="2400" dirty="0" err="1"/>
              <a:t>Maximal</a:t>
            </a:r>
            <a:r>
              <a:rPr lang="nl-BE" sz="2400" dirty="0"/>
              <a:t> resource </a:t>
            </a:r>
            <a:r>
              <a:rPr lang="nl-BE" sz="2400" dirty="0" err="1"/>
              <a:t>requirements</a:t>
            </a:r>
            <a:r>
              <a:rPr lang="nl-BE" sz="2400" dirty="0"/>
              <a:t>: 5/6/6</a:t>
            </a:r>
          </a:p>
          <a:p>
            <a:r>
              <a:rPr lang="nl-BE" sz="2400" dirty="0"/>
              <a:t>5/-/-: no</a:t>
            </a:r>
          </a:p>
          <a:p>
            <a:r>
              <a:rPr lang="nl-BE" sz="2400" dirty="0"/>
              <a:t>6/-/-: no</a:t>
            </a:r>
          </a:p>
          <a:p>
            <a:r>
              <a:rPr lang="nl-BE" sz="2400" dirty="0"/>
              <a:t>7/-/-: no</a:t>
            </a:r>
          </a:p>
          <a:p>
            <a:r>
              <a:rPr lang="nl-BE" sz="2400" dirty="0"/>
              <a:t>8/-/-: yes</a:t>
            </a:r>
          </a:p>
          <a:p>
            <a:pPr lvl="1"/>
            <a:r>
              <a:rPr lang="nl-BE" sz="2400" dirty="0"/>
              <a:t>-/6/-: no</a:t>
            </a:r>
          </a:p>
          <a:p>
            <a:pPr lvl="1"/>
            <a:r>
              <a:rPr lang="nl-BE" sz="2400" dirty="0"/>
              <a:t>-/7/-: no</a:t>
            </a:r>
          </a:p>
          <a:p>
            <a:pPr lvl="1"/>
            <a:r>
              <a:rPr lang="nl-BE" sz="2400" dirty="0"/>
              <a:t>-/8/-: no</a:t>
            </a:r>
          </a:p>
          <a:p>
            <a:pPr lvl="1"/>
            <a:r>
              <a:rPr lang="nl-BE" sz="2400" dirty="0"/>
              <a:t>-/9/-: yes</a:t>
            </a:r>
          </a:p>
          <a:p>
            <a:pPr lvl="2"/>
            <a:r>
              <a:rPr lang="nl-BE" dirty="0"/>
              <a:t>-/-/6: no</a:t>
            </a:r>
          </a:p>
          <a:p>
            <a:pPr lvl="2"/>
            <a:r>
              <a:rPr lang="nl-BE" dirty="0"/>
              <a:t>-/-/7: no</a:t>
            </a:r>
          </a:p>
          <a:p>
            <a:pPr lvl="2"/>
            <a:r>
              <a:rPr lang="nl-BE" dirty="0"/>
              <a:t>-/-/8: no</a:t>
            </a:r>
            <a:endParaRPr lang="en-US" dirty="0"/>
          </a:p>
          <a:p>
            <a:pPr lvl="2"/>
            <a:r>
              <a:rPr lang="nl-BE" dirty="0"/>
              <a:t>-/-/9: yes</a:t>
            </a:r>
          </a:p>
          <a:p>
            <a:r>
              <a:rPr lang="nl-BE" sz="2400" dirty="0"/>
              <a:t>At </a:t>
            </a:r>
            <a:r>
              <a:rPr lang="nl-BE" sz="2400" dirty="0" err="1"/>
              <a:t>least</a:t>
            </a:r>
            <a:r>
              <a:rPr lang="nl-BE" sz="2400" dirty="0"/>
              <a:t> 8/9/9 is </a:t>
            </a:r>
            <a:r>
              <a:rPr lang="nl-BE" sz="2400" dirty="0" err="1"/>
              <a:t>required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88140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1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/>
          <a:p>
            <a:r>
              <a:rPr lang="nl-BE" sz="2000" dirty="0"/>
              <a:t>8/9/-: no</a:t>
            </a:r>
          </a:p>
          <a:p>
            <a:r>
              <a:rPr lang="nl-BE" sz="2000" dirty="0"/>
              <a:t>8/10/-: no</a:t>
            </a:r>
          </a:p>
          <a:p>
            <a:r>
              <a:rPr lang="nl-BE" sz="2000" dirty="0"/>
              <a:t>8/11/-: yes</a:t>
            </a:r>
          </a:p>
          <a:p>
            <a:pPr lvl="1"/>
            <a:r>
              <a:rPr lang="nl-BE" sz="2000" dirty="0"/>
              <a:t>9/10/-: yes</a:t>
            </a:r>
          </a:p>
          <a:p>
            <a:pPr lvl="1"/>
            <a:r>
              <a:rPr lang="nl-BE" sz="2000" dirty="0"/>
              <a:t>9/9/-: yes</a:t>
            </a:r>
          </a:p>
          <a:p>
            <a:r>
              <a:rPr lang="nl-BE" sz="2000" dirty="0"/>
              <a:t>PES2:</a:t>
            </a:r>
          </a:p>
          <a:p>
            <a:pPr lvl="1"/>
            <a:r>
              <a:rPr lang="nl-BE" sz="2000" dirty="0"/>
              <a:t>8/11</a:t>
            </a:r>
          </a:p>
          <a:p>
            <a:pPr lvl="1"/>
            <a:r>
              <a:rPr lang="nl-BE" sz="2000" dirty="0"/>
              <a:t>9/9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rgbClr val="182B52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nl-BE" sz="2000" dirty="0"/>
              <a:t>8/-/9: no</a:t>
            </a:r>
          </a:p>
          <a:p>
            <a:r>
              <a:rPr lang="nl-BE" sz="2000" dirty="0"/>
              <a:t>8/-/10: no</a:t>
            </a:r>
          </a:p>
          <a:p>
            <a:r>
              <a:rPr lang="nl-BE" sz="2000" dirty="0"/>
              <a:t>8/-/11: yes</a:t>
            </a:r>
          </a:p>
          <a:p>
            <a:pPr lvl="1"/>
            <a:r>
              <a:rPr lang="nl-BE" sz="2000" dirty="0"/>
              <a:t>9/-/10: yes</a:t>
            </a:r>
          </a:p>
          <a:p>
            <a:pPr lvl="1"/>
            <a:r>
              <a:rPr lang="nl-BE" sz="2000" dirty="0"/>
              <a:t>9/-/9: no</a:t>
            </a:r>
          </a:p>
          <a:p>
            <a:pPr lvl="2"/>
            <a:r>
              <a:rPr lang="nl-BE" sz="1600" dirty="0"/>
              <a:t>10/-/9: no</a:t>
            </a:r>
          </a:p>
          <a:p>
            <a:pPr lvl="2"/>
            <a:r>
              <a:rPr lang="nl-BE" sz="1600" dirty="0"/>
              <a:t>11/-/9: no</a:t>
            </a:r>
          </a:p>
          <a:p>
            <a:pPr lvl="2"/>
            <a:r>
              <a:rPr lang="nl-BE" sz="1600" dirty="0"/>
              <a:t>12/-/9: yes</a:t>
            </a:r>
            <a:endParaRPr lang="en-US" sz="1600" dirty="0"/>
          </a:p>
          <a:p>
            <a:r>
              <a:rPr lang="nl-BE" sz="2000" dirty="0"/>
              <a:t>PES3:</a:t>
            </a:r>
          </a:p>
          <a:p>
            <a:pPr lvl="1"/>
            <a:r>
              <a:rPr lang="nl-BE" sz="2000" dirty="0"/>
              <a:t>8/11</a:t>
            </a:r>
          </a:p>
          <a:p>
            <a:pPr lvl="1"/>
            <a:r>
              <a:rPr lang="nl-BE" sz="2000" dirty="0"/>
              <a:t>9/10</a:t>
            </a:r>
          </a:p>
          <a:p>
            <a:pPr lvl="1"/>
            <a:r>
              <a:rPr lang="nl-BE" sz="2000" dirty="0"/>
              <a:t>12/9</a:t>
            </a:r>
          </a:p>
          <a:p>
            <a:r>
              <a:rPr lang="nl-BE" sz="2400" dirty="0"/>
              <a:t>EP = {8,9,12}</a:t>
            </a:r>
          </a:p>
        </p:txBody>
      </p:sp>
    </p:spTree>
    <p:extLst>
      <p:ext uri="{BB962C8B-B14F-4D97-AF65-F5344CB8AC3E}">
        <p14:creationId xmlns:p14="http://schemas.microsoft.com/office/powerpoint/2010/main" val="1827309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Question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BE" dirty="0" err="1"/>
              <a:t>Sorted</a:t>
            </a:r>
            <a:r>
              <a:rPr lang="nl-BE" dirty="0"/>
              <a:t> </a:t>
            </a:r>
            <a:r>
              <a:rPr lang="nl-BE" dirty="0" err="1"/>
              <a:t>combinations</a:t>
            </a:r>
            <a:r>
              <a:rPr lang="nl-BE" dirty="0"/>
              <a:t>:</a:t>
            </a:r>
          </a:p>
          <a:p>
            <a:pPr lvl="1"/>
            <a:r>
              <a:rPr lang="nl-BE" dirty="0"/>
              <a:t>8/11/11 (138)</a:t>
            </a:r>
          </a:p>
          <a:p>
            <a:pPr lvl="1"/>
            <a:r>
              <a:rPr lang="nl-BE" dirty="0"/>
              <a:t>9/9/10 (139)</a:t>
            </a:r>
          </a:p>
          <a:p>
            <a:pPr lvl="1"/>
            <a:r>
              <a:rPr lang="nl-BE" dirty="0"/>
              <a:t>12/9/9 (162)</a:t>
            </a:r>
          </a:p>
          <a:p>
            <a:r>
              <a:rPr lang="nl-BE" dirty="0" err="1"/>
              <a:t>Consider</a:t>
            </a:r>
            <a:r>
              <a:rPr lang="nl-BE" dirty="0"/>
              <a:t> in order:</a:t>
            </a:r>
          </a:p>
          <a:p>
            <a:pPr lvl="1"/>
            <a:r>
              <a:rPr lang="nl-BE" dirty="0"/>
              <a:t>8/11/11 (138): yes </a:t>
            </a:r>
            <a:r>
              <a:rPr lang="nl-BE" dirty="0">
                <a:sym typeface="Wingdings" panose="05000000000000000000" pitchFamily="2" charset="2"/>
              </a:rPr>
              <a:t> </a:t>
            </a:r>
            <a:r>
              <a:rPr lang="nl-BE" dirty="0" err="1">
                <a:sym typeface="Wingdings" panose="05000000000000000000" pitchFamily="2" charset="2"/>
              </a:rPr>
              <a:t>optimal</a:t>
            </a:r>
            <a:r>
              <a:rPr lang="nl-BE" dirty="0">
                <a:sym typeface="Wingdings" panose="05000000000000000000" pitchFamily="2" charset="2"/>
              </a:rPr>
              <a:t> solution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36776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1E56B-5BCE-47BE-B2BE-88219FFBF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</a:t>
            </a:r>
            <a:endParaRPr lang="nl-BE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65370C-69E0-4882-8119-D24AC8BC04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7671" y="1080000"/>
            <a:ext cx="6197370" cy="5233335"/>
          </a:xfr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831D897-6EC5-4DB3-A92C-6CC59EF63FC7}"/>
              </a:ext>
            </a:extLst>
          </p:cNvPr>
          <p:cNvCxnSpPr>
            <a:cxnSpLocks/>
          </p:cNvCxnSpPr>
          <p:nvPr/>
        </p:nvCxnSpPr>
        <p:spPr>
          <a:xfrm flipH="1">
            <a:off x="7128769" y="3000652"/>
            <a:ext cx="177553" cy="2041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DCD23B3-4886-404F-B4ED-E29087A9D474}"/>
              </a:ext>
            </a:extLst>
          </p:cNvPr>
          <p:cNvSpPr txBox="1"/>
          <p:nvPr/>
        </p:nvSpPr>
        <p:spPr>
          <a:xfrm>
            <a:off x="6919417" y="2742291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14</a:t>
            </a:r>
            <a:endParaRPr lang="nl-BE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99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BBB21-1F16-44F3-84AA-DB1818671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2: Early tree</a:t>
            </a:r>
            <a:endParaRPr lang="nl-BE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A0C721-96FE-4BFB-B18A-691EDA7583C0}"/>
              </a:ext>
            </a:extLst>
          </p:cNvPr>
          <p:cNvSpPr/>
          <p:nvPr/>
        </p:nvSpPr>
        <p:spPr>
          <a:xfrm>
            <a:off x="33848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851908-5E49-4307-8154-05F2333F8EC2}"/>
              </a:ext>
            </a:extLst>
          </p:cNvPr>
          <p:cNvSpPr/>
          <p:nvPr/>
        </p:nvSpPr>
        <p:spPr>
          <a:xfrm>
            <a:off x="1558271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3:3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-30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883562-7326-4715-8C60-444E7C6E9A41}"/>
              </a:ext>
            </a:extLst>
          </p:cNvPr>
          <p:cNvSpPr/>
          <p:nvPr/>
        </p:nvSpPr>
        <p:spPr>
          <a:xfrm>
            <a:off x="6131538" y="2454047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13:2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E95FC2-5EC2-4318-854E-3B817363DB30}"/>
              </a:ext>
            </a:extLst>
          </p:cNvPr>
          <p:cNvSpPr/>
          <p:nvPr/>
        </p:nvSpPr>
        <p:spPr>
          <a:xfrm>
            <a:off x="4607117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10:5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120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1/3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67D1EE-CF65-4C7C-AD33-87341289D389}"/>
              </a:ext>
            </a:extLst>
          </p:cNvPr>
          <p:cNvSpPr/>
          <p:nvPr/>
        </p:nvSpPr>
        <p:spPr>
          <a:xfrm>
            <a:off x="7655962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14:0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300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23C785-9056-4867-AB7C-A2CA39623607}"/>
              </a:ext>
            </a:extLst>
          </p:cNvPr>
          <p:cNvSpPr/>
          <p:nvPr/>
        </p:nvSpPr>
        <p:spPr>
          <a:xfrm>
            <a:off x="1568729" y="173627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2:2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944CF7-27FD-4D36-9CBA-154BBF395D6F}"/>
              </a:ext>
            </a:extLst>
          </p:cNvPr>
          <p:cNvSpPr/>
          <p:nvPr/>
        </p:nvSpPr>
        <p:spPr>
          <a:xfrm>
            <a:off x="4607117" y="172364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9:2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D1BA80-D75E-4D43-8BD2-368B73F72252}"/>
              </a:ext>
            </a:extLst>
          </p:cNvPr>
          <p:cNvSpPr/>
          <p:nvPr/>
        </p:nvSpPr>
        <p:spPr>
          <a:xfrm>
            <a:off x="1568729" y="465909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4:4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83E4E54-DF2E-437A-85D8-328A0348DE92}"/>
              </a:ext>
            </a:extLst>
          </p:cNvPr>
          <p:cNvSpPr/>
          <p:nvPr/>
        </p:nvSpPr>
        <p:spPr>
          <a:xfrm>
            <a:off x="4607117" y="464646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11:6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80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B070AA4-9AE5-4C80-AF07-06BD74F447C6}"/>
              </a:ext>
            </a:extLst>
          </p:cNvPr>
          <p:cNvCxnSpPr>
            <a:stCxn id="11" idx="3"/>
            <a:endCxn id="12" idx="1"/>
          </p:cNvCxnSpPr>
          <p:nvPr/>
        </p:nvCxnSpPr>
        <p:spPr>
          <a:xfrm>
            <a:off x="545477" y="3490231"/>
            <a:ext cx="101279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6424A4D-DF45-4804-A8C2-6327E14E16CE}"/>
              </a:ext>
            </a:extLst>
          </p:cNvPr>
          <p:cNvCxnSpPr>
            <a:cxnSpLocks/>
            <a:stCxn id="12" idx="3"/>
            <a:endCxn id="31" idx="1"/>
          </p:cNvCxnSpPr>
          <p:nvPr/>
        </p:nvCxnSpPr>
        <p:spPr>
          <a:xfrm flipV="1">
            <a:off x="2069900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DE118C2-A301-459C-81E6-75B86C9F12DF}"/>
              </a:ext>
            </a:extLst>
          </p:cNvPr>
          <p:cNvCxnSpPr>
            <a:cxnSpLocks/>
            <a:stCxn id="16" idx="3"/>
            <a:endCxn id="31" idx="1"/>
          </p:cNvCxnSpPr>
          <p:nvPr/>
        </p:nvCxnSpPr>
        <p:spPr>
          <a:xfrm>
            <a:off x="2080358" y="2054678"/>
            <a:ext cx="1002336" cy="7621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F5A60F9-34D8-433B-B746-94465A0CB550}"/>
              </a:ext>
            </a:extLst>
          </p:cNvPr>
          <p:cNvCxnSpPr>
            <a:cxnSpLocks/>
            <a:stCxn id="14" idx="3"/>
            <a:endCxn id="13" idx="1"/>
          </p:cNvCxnSpPr>
          <p:nvPr/>
        </p:nvCxnSpPr>
        <p:spPr>
          <a:xfrm flipV="1">
            <a:off x="5118746" y="2772454"/>
            <a:ext cx="1012792" cy="7177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A0CF548-AED2-46EF-B568-F890CBF3A5CB}"/>
              </a:ext>
            </a:extLst>
          </p:cNvPr>
          <p:cNvCxnSpPr>
            <a:cxnSpLocks/>
            <a:stCxn id="35" idx="3"/>
            <a:endCxn id="19" idx="1"/>
          </p:cNvCxnSpPr>
          <p:nvPr/>
        </p:nvCxnSpPr>
        <p:spPr>
          <a:xfrm flipV="1">
            <a:off x="3594323" y="4964868"/>
            <a:ext cx="1012794" cy="6368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C11D8DE-397C-4C05-B0BE-DE2E6A2959A0}"/>
              </a:ext>
            </a:extLst>
          </p:cNvPr>
          <p:cNvCxnSpPr>
            <a:cxnSpLocks/>
            <a:stCxn id="32" idx="3"/>
            <a:endCxn id="17" idx="1"/>
          </p:cNvCxnSpPr>
          <p:nvPr/>
        </p:nvCxnSpPr>
        <p:spPr>
          <a:xfrm>
            <a:off x="3594323" y="1424469"/>
            <a:ext cx="1012794" cy="61757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3D5D678-403B-4DB1-BAC5-25668DBFDB91}"/>
              </a:ext>
            </a:extLst>
          </p:cNvPr>
          <p:cNvCxnSpPr>
            <a:stCxn id="11" idx="3"/>
            <a:endCxn id="16" idx="1"/>
          </p:cNvCxnSpPr>
          <p:nvPr/>
        </p:nvCxnSpPr>
        <p:spPr>
          <a:xfrm flipV="1">
            <a:off x="545477" y="2054678"/>
            <a:ext cx="1023252" cy="14355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482F878-2542-4EA6-AC07-4F9BAAE53F93}"/>
              </a:ext>
            </a:extLst>
          </p:cNvPr>
          <p:cNvCxnSpPr>
            <a:cxnSpLocks/>
            <a:endCxn id="32" idx="1"/>
          </p:cNvCxnSpPr>
          <p:nvPr/>
        </p:nvCxnSpPr>
        <p:spPr>
          <a:xfrm flipV="1">
            <a:off x="2084427" y="1424469"/>
            <a:ext cx="998267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70C9496-38F2-48BE-B870-300A120581CF}"/>
              </a:ext>
            </a:extLst>
          </p:cNvPr>
          <p:cNvCxnSpPr>
            <a:cxnSpLocks/>
            <a:stCxn id="11" idx="3"/>
            <a:endCxn id="18" idx="1"/>
          </p:cNvCxnSpPr>
          <p:nvPr/>
        </p:nvCxnSpPr>
        <p:spPr>
          <a:xfrm>
            <a:off x="545477" y="3490231"/>
            <a:ext cx="1023252" cy="14872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262853D-6878-474E-9607-2EE558F2D945}"/>
              </a:ext>
            </a:extLst>
          </p:cNvPr>
          <p:cNvCxnSpPr>
            <a:cxnSpLocks/>
            <a:stCxn id="19" idx="3"/>
            <a:endCxn id="36" idx="1"/>
          </p:cNvCxnSpPr>
          <p:nvPr/>
        </p:nvCxnSpPr>
        <p:spPr>
          <a:xfrm flipV="1">
            <a:off x="5118746" y="4479472"/>
            <a:ext cx="1012793" cy="4853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A684F4F-308F-43FB-8001-2EFFF2DA3FF0}"/>
              </a:ext>
            </a:extLst>
          </p:cNvPr>
          <p:cNvCxnSpPr>
            <a:cxnSpLocks/>
            <a:stCxn id="12" idx="3"/>
            <a:endCxn id="33" idx="1"/>
          </p:cNvCxnSpPr>
          <p:nvPr/>
        </p:nvCxnSpPr>
        <p:spPr>
          <a:xfrm>
            <a:off x="2069900" y="3490231"/>
            <a:ext cx="1012794" cy="7190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F3AA979-08DD-4800-B3CA-7E1F74B8DB48}"/>
              </a:ext>
            </a:extLst>
          </p:cNvPr>
          <p:cNvSpPr/>
          <p:nvPr/>
        </p:nvSpPr>
        <p:spPr>
          <a:xfrm>
            <a:off x="3082694" y="2498466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6:6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FECD927-0662-42DB-865A-BAFEFDDCE231}"/>
              </a:ext>
            </a:extLst>
          </p:cNvPr>
          <p:cNvSpPr/>
          <p:nvPr/>
        </p:nvSpPr>
        <p:spPr>
          <a:xfrm>
            <a:off x="3082694" y="1106062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5:5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76CC621-4E7F-4834-A4B5-E8487E39D81E}"/>
              </a:ext>
            </a:extLst>
          </p:cNvPr>
          <p:cNvSpPr/>
          <p:nvPr/>
        </p:nvSpPr>
        <p:spPr>
          <a:xfrm>
            <a:off x="3082694" y="3890870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7:4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-200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C63ADE3-D13C-4207-9EEC-438260E41F5A}"/>
              </a:ext>
            </a:extLst>
          </p:cNvPr>
          <p:cNvCxnSpPr>
            <a:cxnSpLocks/>
            <a:stCxn id="31" idx="3"/>
            <a:endCxn id="14" idx="1"/>
          </p:cNvCxnSpPr>
          <p:nvPr/>
        </p:nvCxnSpPr>
        <p:spPr>
          <a:xfrm>
            <a:off x="3594323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601170E1-826E-4B86-BBE0-97862F3BD1A9}"/>
              </a:ext>
            </a:extLst>
          </p:cNvPr>
          <p:cNvSpPr/>
          <p:nvPr/>
        </p:nvSpPr>
        <p:spPr>
          <a:xfrm>
            <a:off x="3082694" y="528327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8:6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31D09A-CE41-41A9-891A-73F025FA648A}"/>
              </a:ext>
            </a:extLst>
          </p:cNvPr>
          <p:cNvSpPr/>
          <p:nvPr/>
        </p:nvSpPr>
        <p:spPr>
          <a:xfrm>
            <a:off x="6131539" y="416106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12:4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C73AEEB-839E-4F0D-BE44-5B274B337C46}"/>
              </a:ext>
            </a:extLst>
          </p:cNvPr>
          <p:cNvCxnSpPr>
            <a:cxnSpLocks/>
            <a:stCxn id="18" idx="3"/>
            <a:endCxn id="35" idx="1"/>
          </p:cNvCxnSpPr>
          <p:nvPr/>
        </p:nvCxnSpPr>
        <p:spPr>
          <a:xfrm>
            <a:off x="2080358" y="4977498"/>
            <a:ext cx="1002336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5D28DF4-1778-4686-A9A9-45D1B1BC093E}"/>
              </a:ext>
            </a:extLst>
          </p:cNvPr>
          <p:cNvCxnSpPr>
            <a:cxnSpLocks/>
            <a:stCxn id="33" idx="3"/>
            <a:endCxn id="19" idx="1"/>
          </p:cNvCxnSpPr>
          <p:nvPr/>
        </p:nvCxnSpPr>
        <p:spPr>
          <a:xfrm>
            <a:off x="3594323" y="4209277"/>
            <a:ext cx="1012794" cy="7555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09DD79D-F55E-4678-9B2D-33551FE39330}"/>
              </a:ext>
            </a:extLst>
          </p:cNvPr>
          <p:cNvCxnSpPr>
            <a:cxnSpLocks/>
            <a:stCxn id="31" idx="3"/>
            <a:endCxn id="17" idx="1"/>
          </p:cNvCxnSpPr>
          <p:nvPr/>
        </p:nvCxnSpPr>
        <p:spPr>
          <a:xfrm flipV="1">
            <a:off x="3594323" y="2042048"/>
            <a:ext cx="1012794" cy="7748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3B6A69CD-9F43-4CAC-9220-1738187A0263}"/>
              </a:ext>
            </a:extLst>
          </p:cNvPr>
          <p:cNvCxnSpPr>
            <a:cxnSpLocks/>
            <a:stCxn id="17" idx="3"/>
            <a:endCxn id="13" idx="1"/>
          </p:cNvCxnSpPr>
          <p:nvPr/>
        </p:nvCxnSpPr>
        <p:spPr>
          <a:xfrm>
            <a:off x="5118746" y="2042048"/>
            <a:ext cx="1012792" cy="7304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DF58114F-7844-4F3D-A20F-D1B199BB2AAA}"/>
              </a:ext>
            </a:extLst>
          </p:cNvPr>
          <p:cNvCxnSpPr>
            <a:cxnSpLocks/>
            <a:stCxn id="13" idx="3"/>
            <a:endCxn id="15" idx="1"/>
          </p:cNvCxnSpPr>
          <p:nvPr/>
        </p:nvCxnSpPr>
        <p:spPr>
          <a:xfrm>
            <a:off x="6643167" y="2772454"/>
            <a:ext cx="1012795" cy="7177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E765011-DC6D-41D7-B55A-8AE4B5D7C565}"/>
              </a:ext>
            </a:extLst>
          </p:cNvPr>
          <p:cNvCxnSpPr>
            <a:cxnSpLocks/>
            <a:stCxn id="36" idx="3"/>
            <a:endCxn id="15" idx="1"/>
          </p:cNvCxnSpPr>
          <p:nvPr/>
        </p:nvCxnSpPr>
        <p:spPr>
          <a:xfrm flipV="1">
            <a:off x="6643168" y="3490231"/>
            <a:ext cx="1012794" cy="9892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D49C53E-D1E5-458F-BA8F-DCA26914E806}"/>
              </a:ext>
            </a:extLst>
          </p:cNvPr>
          <p:cNvCxnSpPr>
            <a:cxnSpLocks/>
            <a:stCxn id="14" idx="3"/>
            <a:endCxn id="36" idx="1"/>
          </p:cNvCxnSpPr>
          <p:nvPr/>
        </p:nvCxnSpPr>
        <p:spPr>
          <a:xfrm>
            <a:off x="5118746" y="3490231"/>
            <a:ext cx="1012793" cy="9892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92C5E03E-A9B8-49B2-8A97-DC161C0FAA08}"/>
              </a:ext>
            </a:extLst>
          </p:cNvPr>
          <p:cNvCxnSpPr>
            <a:cxnSpLocks/>
            <a:stCxn id="33" idx="3"/>
            <a:endCxn id="14" idx="1"/>
          </p:cNvCxnSpPr>
          <p:nvPr/>
        </p:nvCxnSpPr>
        <p:spPr>
          <a:xfrm flipV="1">
            <a:off x="3594323" y="3490231"/>
            <a:ext cx="1012794" cy="7190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B98A002-0FA8-4587-887F-267B88B0CE70}"/>
              </a:ext>
            </a:extLst>
          </p:cNvPr>
          <p:cNvSpPr/>
          <p:nvPr/>
        </p:nvSpPr>
        <p:spPr>
          <a:xfrm flipV="1">
            <a:off x="273704" y="3834699"/>
            <a:ext cx="8571716" cy="2765150"/>
          </a:xfrm>
          <a:custGeom>
            <a:avLst/>
            <a:gdLst>
              <a:gd name="connsiteX0" fmla="*/ 7669763 w 7669763"/>
              <a:gd name="connsiteY0" fmla="*/ 2307777 h 2326439"/>
              <a:gd name="connsiteX1" fmla="*/ 3713583 w 7669763"/>
              <a:gd name="connsiteY1" fmla="*/ 6 h 2326439"/>
              <a:gd name="connsiteX2" fmla="*/ 0 w 7669763"/>
              <a:gd name="connsiteY2" fmla="*/ 2326439 h 2326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69763" h="2326439">
                <a:moveTo>
                  <a:pt x="7669763" y="2307777"/>
                </a:moveTo>
                <a:cubicBezTo>
                  <a:pt x="6330820" y="1152336"/>
                  <a:pt x="4991877" y="-3104"/>
                  <a:pt x="3713583" y="6"/>
                </a:cubicBezTo>
                <a:cubicBezTo>
                  <a:pt x="2435289" y="3116"/>
                  <a:pt x="1217644" y="1164777"/>
                  <a:pt x="0" y="2326439"/>
                </a:cubicBezTo>
              </a:path>
            </a:pathLst>
          </a:custGeom>
          <a:noFill/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DD7E82E-8E1A-4F70-A817-F7BFD9A00823}"/>
              </a:ext>
            </a:extLst>
          </p:cNvPr>
          <p:cNvSpPr/>
          <p:nvPr/>
        </p:nvSpPr>
        <p:spPr>
          <a:xfrm>
            <a:off x="8598523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15:0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63E0771C-AD4D-4055-AD92-C3DC9B030707}"/>
              </a:ext>
            </a:extLst>
          </p:cNvPr>
          <p:cNvCxnSpPr>
            <a:cxnSpLocks/>
            <a:stCxn id="15" idx="3"/>
            <a:endCxn id="51" idx="1"/>
          </p:cNvCxnSpPr>
          <p:nvPr/>
        </p:nvCxnSpPr>
        <p:spPr>
          <a:xfrm>
            <a:off x="8167591" y="3490231"/>
            <a:ext cx="43093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4B249782-CB50-4E8E-8D3C-E7AFBE4DBBB7}"/>
              </a:ext>
            </a:extLst>
          </p:cNvPr>
          <p:cNvSpPr txBox="1"/>
          <p:nvPr/>
        </p:nvSpPr>
        <p:spPr>
          <a:xfrm>
            <a:off x="62608" y="1105568"/>
            <a:ext cx="1446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F0"/>
                </a:solidFill>
              </a:rPr>
              <a:t>NPV = 281,70</a:t>
            </a:r>
            <a:endParaRPr lang="nl-BE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426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BBB21-1F16-44F3-84AA-DB1818671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2: Current tree</a:t>
            </a:r>
            <a:endParaRPr lang="nl-BE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A0C721-96FE-4BFB-B18A-691EDA7583C0}"/>
              </a:ext>
            </a:extLst>
          </p:cNvPr>
          <p:cNvSpPr/>
          <p:nvPr/>
        </p:nvSpPr>
        <p:spPr>
          <a:xfrm>
            <a:off x="33848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851908-5E49-4307-8154-05F2333F8EC2}"/>
              </a:ext>
            </a:extLst>
          </p:cNvPr>
          <p:cNvSpPr/>
          <p:nvPr/>
        </p:nvSpPr>
        <p:spPr>
          <a:xfrm>
            <a:off x="1558271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3:3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-30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883562-7326-4715-8C60-444E7C6E9A41}"/>
              </a:ext>
            </a:extLst>
          </p:cNvPr>
          <p:cNvSpPr/>
          <p:nvPr/>
        </p:nvSpPr>
        <p:spPr>
          <a:xfrm>
            <a:off x="6131538" y="2454047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13:2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E95FC2-5EC2-4318-854E-3B817363DB30}"/>
              </a:ext>
            </a:extLst>
          </p:cNvPr>
          <p:cNvSpPr/>
          <p:nvPr/>
        </p:nvSpPr>
        <p:spPr>
          <a:xfrm>
            <a:off x="4607117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10:5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120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1/3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67D1EE-CF65-4C7C-AD33-87341289D389}"/>
              </a:ext>
            </a:extLst>
          </p:cNvPr>
          <p:cNvSpPr/>
          <p:nvPr/>
        </p:nvSpPr>
        <p:spPr>
          <a:xfrm>
            <a:off x="7655962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14:0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300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23C785-9056-4867-AB7C-A2CA39623607}"/>
              </a:ext>
            </a:extLst>
          </p:cNvPr>
          <p:cNvSpPr/>
          <p:nvPr/>
        </p:nvSpPr>
        <p:spPr>
          <a:xfrm>
            <a:off x="1568729" y="173627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2:2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944CF7-27FD-4D36-9CBA-154BBF395D6F}"/>
              </a:ext>
            </a:extLst>
          </p:cNvPr>
          <p:cNvSpPr/>
          <p:nvPr/>
        </p:nvSpPr>
        <p:spPr>
          <a:xfrm>
            <a:off x="4607117" y="172364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9:2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D1BA80-D75E-4D43-8BD2-368B73F72252}"/>
              </a:ext>
            </a:extLst>
          </p:cNvPr>
          <p:cNvSpPr/>
          <p:nvPr/>
        </p:nvSpPr>
        <p:spPr>
          <a:xfrm>
            <a:off x="1568729" y="465909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4:4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83E4E54-DF2E-437A-85D8-328A0348DE92}"/>
              </a:ext>
            </a:extLst>
          </p:cNvPr>
          <p:cNvSpPr/>
          <p:nvPr/>
        </p:nvSpPr>
        <p:spPr>
          <a:xfrm>
            <a:off x="4607117" y="464646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11:6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80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B070AA4-9AE5-4C80-AF07-06BD74F447C6}"/>
              </a:ext>
            </a:extLst>
          </p:cNvPr>
          <p:cNvCxnSpPr>
            <a:stCxn id="11" idx="3"/>
            <a:endCxn id="12" idx="1"/>
          </p:cNvCxnSpPr>
          <p:nvPr/>
        </p:nvCxnSpPr>
        <p:spPr>
          <a:xfrm>
            <a:off x="545477" y="3490231"/>
            <a:ext cx="101279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6424A4D-DF45-4804-A8C2-6327E14E16CE}"/>
              </a:ext>
            </a:extLst>
          </p:cNvPr>
          <p:cNvCxnSpPr>
            <a:cxnSpLocks/>
            <a:stCxn id="12" idx="3"/>
            <a:endCxn id="31" idx="1"/>
          </p:cNvCxnSpPr>
          <p:nvPr/>
        </p:nvCxnSpPr>
        <p:spPr>
          <a:xfrm flipV="1">
            <a:off x="2069900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DE118C2-A301-459C-81E6-75B86C9F12DF}"/>
              </a:ext>
            </a:extLst>
          </p:cNvPr>
          <p:cNvCxnSpPr>
            <a:cxnSpLocks/>
            <a:stCxn id="16" idx="3"/>
            <a:endCxn id="31" idx="1"/>
          </p:cNvCxnSpPr>
          <p:nvPr/>
        </p:nvCxnSpPr>
        <p:spPr>
          <a:xfrm>
            <a:off x="2080358" y="2054678"/>
            <a:ext cx="1002336" cy="7621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F5A60F9-34D8-433B-B746-94465A0CB550}"/>
              </a:ext>
            </a:extLst>
          </p:cNvPr>
          <p:cNvCxnSpPr>
            <a:cxnSpLocks/>
            <a:stCxn id="14" idx="3"/>
            <a:endCxn id="13" idx="1"/>
          </p:cNvCxnSpPr>
          <p:nvPr/>
        </p:nvCxnSpPr>
        <p:spPr>
          <a:xfrm flipV="1">
            <a:off x="5118746" y="2772454"/>
            <a:ext cx="1012792" cy="7177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A0CF548-AED2-46EF-B568-F890CBF3A5CB}"/>
              </a:ext>
            </a:extLst>
          </p:cNvPr>
          <p:cNvCxnSpPr>
            <a:cxnSpLocks/>
            <a:stCxn id="35" idx="3"/>
            <a:endCxn id="19" idx="1"/>
          </p:cNvCxnSpPr>
          <p:nvPr/>
        </p:nvCxnSpPr>
        <p:spPr>
          <a:xfrm flipV="1">
            <a:off x="3594323" y="4964868"/>
            <a:ext cx="1012794" cy="6368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C11D8DE-397C-4C05-B0BE-DE2E6A2959A0}"/>
              </a:ext>
            </a:extLst>
          </p:cNvPr>
          <p:cNvCxnSpPr>
            <a:cxnSpLocks/>
            <a:stCxn id="32" idx="3"/>
            <a:endCxn id="17" idx="1"/>
          </p:cNvCxnSpPr>
          <p:nvPr/>
        </p:nvCxnSpPr>
        <p:spPr>
          <a:xfrm>
            <a:off x="3594323" y="1424469"/>
            <a:ext cx="1012794" cy="61757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3D5D678-403B-4DB1-BAC5-25668DBFDB91}"/>
              </a:ext>
            </a:extLst>
          </p:cNvPr>
          <p:cNvCxnSpPr>
            <a:stCxn id="11" idx="3"/>
            <a:endCxn id="16" idx="1"/>
          </p:cNvCxnSpPr>
          <p:nvPr/>
        </p:nvCxnSpPr>
        <p:spPr>
          <a:xfrm flipV="1">
            <a:off x="545477" y="2054678"/>
            <a:ext cx="1023252" cy="14355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482F878-2542-4EA6-AC07-4F9BAAE53F93}"/>
              </a:ext>
            </a:extLst>
          </p:cNvPr>
          <p:cNvCxnSpPr>
            <a:cxnSpLocks/>
            <a:endCxn id="32" idx="1"/>
          </p:cNvCxnSpPr>
          <p:nvPr/>
        </p:nvCxnSpPr>
        <p:spPr>
          <a:xfrm flipV="1">
            <a:off x="2084427" y="1424469"/>
            <a:ext cx="998267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70C9496-38F2-48BE-B870-300A120581CF}"/>
              </a:ext>
            </a:extLst>
          </p:cNvPr>
          <p:cNvCxnSpPr>
            <a:cxnSpLocks/>
            <a:stCxn id="11" idx="3"/>
            <a:endCxn id="18" idx="1"/>
          </p:cNvCxnSpPr>
          <p:nvPr/>
        </p:nvCxnSpPr>
        <p:spPr>
          <a:xfrm>
            <a:off x="545477" y="3490231"/>
            <a:ext cx="1023252" cy="14872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262853D-6878-474E-9607-2EE558F2D945}"/>
              </a:ext>
            </a:extLst>
          </p:cNvPr>
          <p:cNvCxnSpPr>
            <a:cxnSpLocks/>
            <a:stCxn id="19" idx="3"/>
            <a:endCxn id="36" idx="1"/>
          </p:cNvCxnSpPr>
          <p:nvPr/>
        </p:nvCxnSpPr>
        <p:spPr>
          <a:xfrm flipV="1">
            <a:off x="5118746" y="4479472"/>
            <a:ext cx="1012793" cy="4853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A684F4F-308F-43FB-8001-2EFFF2DA3FF0}"/>
              </a:ext>
            </a:extLst>
          </p:cNvPr>
          <p:cNvCxnSpPr>
            <a:cxnSpLocks/>
            <a:stCxn id="12" idx="3"/>
            <a:endCxn id="33" idx="1"/>
          </p:cNvCxnSpPr>
          <p:nvPr/>
        </p:nvCxnSpPr>
        <p:spPr>
          <a:xfrm>
            <a:off x="2069900" y="3490231"/>
            <a:ext cx="1012794" cy="7190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F3AA979-08DD-4800-B3CA-7E1F74B8DB48}"/>
              </a:ext>
            </a:extLst>
          </p:cNvPr>
          <p:cNvSpPr/>
          <p:nvPr/>
        </p:nvSpPr>
        <p:spPr>
          <a:xfrm>
            <a:off x="3082694" y="2498466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6:6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FECD927-0662-42DB-865A-BAFEFDDCE231}"/>
              </a:ext>
            </a:extLst>
          </p:cNvPr>
          <p:cNvSpPr/>
          <p:nvPr/>
        </p:nvSpPr>
        <p:spPr>
          <a:xfrm>
            <a:off x="3082694" y="1106062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5:5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76CC621-4E7F-4834-A4B5-E8487E39D81E}"/>
              </a:ext>
            </a:extLst>
          </p:cNvPr>
          <p:cNvSpPr/>
          <p:nvPr/>
        </p:nvSpPr>
        <p:spPr>
          <a:xfrm>
            <a:off x="3082694" y="3890870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7:4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-200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C63ADE3-D13C-4207-9EEC-438260E41F5A}"/>
              </a:ext>
            </a:extLst>
          </p:cNvPr>
          <p:cNvCxnSpPr>
            <a:cxnSpLocks/>
            <a:stCxn id="31" idx="3"/>
            <a:endCxn id="14" idx="1"/>
          </p:cNvCxnSpPr>
          <p:nvPr/>
        </p:nvCxnSpPr>
        <p:spPr>
          <a:xfrm>
            <a:off x="3594323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601170E1-826E-4B86-BBE0-97862F3BD1A9}"/>
              </a:ext>
            </a:extLst>
          </p:cNvPr>
          <p:cNvSpPr/>
          <p:nvPr/>
        </p:nvSpPr>
        <p:spPr>
          <a:xfrm>
            <a:off x="3082694" y="528327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8:6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31D09A-CE41-41A9-891A-73F025FA648A}"/>
              </a:ext>
            </a:extLst>
          </p:cNvPr>
          <p:cNvSpPr/>
          <p:nvPr/>
        </p:nvSpPr>
        <p:spPr>
          <a:xfrm>
            <a:off x="6131539" y="416106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12:4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C73AEEB-839E-4F0D-BE44-5B274B337C46}"/>
              </a:ext>
            </a:extLst>
          </p:cNvPr>
          <p:cNvCxnSpPr>
            <a:cxnSpLocks/>
            <a:stCxn id="18" idx="3"/>
            <a:endCxn id="35" idx="1"/>
          </p:cNvCxnSpPr>
          <p:nvPr/>
        </p:nvCxnSpPr>
        <p:spPr>
          <a:xfrm>
            <a:off x="2080358" y="4977498"/>
            <a:ext cx="1002336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5D28DF4-1778-4686-A9A9-45D1B1BC093E}"/>
              </a:ext>
            </a:extLst>
          </p:cNvPr>
          <p:cNvCxnSpPr>
            <a:cxnSpLocks/>
            <a:stCxn id="33" idx="3"/>
            <a:endCxn id="19" idx="1"/>
          </p:cNvCxnSpPr>
          <p:nvPr/>
        </p:nvCxnSpPr>
        <p:spPr>
          <a:xfrm>
            <a:off x="3594323" y="4209277"/>
            <a:ext cx="1012794" cy="7555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09DD79D-F55E-4678-9B2D-33551FE39330}"/>
              </a:ext>
            </a:extLst>
          </p:cNvPr>
          <p:cNvCxnSpPr>
            <a:cxnSpLocks/>
            <a:stCxn id="31" idx="3"/>
            <a:endCxn id="17" idx="1"/>
          </p:cNvCxnSpPr>
          <p:nvPr/>
        </p:nvCxnSpPr>
        <p:spPr>
          <a:xfrm flipV="1">
            <a:off x="3594323" y="2042048"/>
            <a:ext cx="1012794" cy="7748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3B6A69CD-9F43-4CAC-9220-1738187A0263}"/>
              </a:ext>
            </a:extLst>
          </p:cNvPr>
          <p:cNvCxnSpPr>
            <a:cxnSpLocks/>
            <a:stCxn id="17" idx="3"/>
            <a:endCxn id="13" idx="1"/>
          </p:cNvCxnSpPr>
          <p:nvPr/>
        </p:nvCxnSpPr>
        <p:spPr>
          <a:xfrm>
            <a:off x="5118746" y="2042048"/>
            <a:ext cx="1012792" cy="7304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DF58114F-7844-4F3D-A20F-D1B199BB2AAA}"/>
              </a:ext>
            </a:extLst>
          </p:cNvPr>
          <p:cNvCxnSpPr>
            <a:cxnSpLocks/>
            <a:stCxn id="13" idx="3"/>
            <a:endCxn id="15" idx="1"/>
          </p:cNvCxnSpPr>
          <p:nvPr/>
        </p:nvCxnSpPr>
        <p:spPr>
          <a:xfrm>
            <a:off x="6643167" y="2772454"/>
            <a:ext cx="1012795" cy="7177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E765011-DC6D-41D7-B55A-8AE4B5D7C565}"/>
              </a:ext>
            </a:extLst>
          </p:cNvPr>
          <p:cNvCxnSpPr>
            <a:cxnSpLocks/>
            <a:stCxn id="36" idx="3"/>
            <a:endCxn id="15" idx="1"/>
          </p:cNvCxnSpPr>
          <p:nvPr/>
        </p:nvCxnSpPr>
        <p:spPr>
          <a:xfrm flipV="1">
            <a:off x="6643168" y="3490231"/>
            <a:ext cx="1012794" cy="9892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D49C53E-D1E5-458F-BA8F-DCA26914E806}"/>
              </a:ext>
            </a:extLst>
          </p:cNvPr>
          <p:cNvCxnSpPr>
            <a:cxnSpLocks/>
            <a:stCxn id="14" idx="3"/>
            <a:endCxn id="36" idx="1"/>
          </p:cNvCxnSpPr>
          <p:nvPr/>
        </p:nvCxnSpPr>
        <p:spPr>
          <a:xfrm>
            <a:off x="5118746" y="3490231"/>
            <a:ext cx="1012793" cy="9892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92C5E03E-A9B8-49B2-8A97-DC161C0FAA08}"/>
              </a:ext>
            </a:extLst>
          </p:cNvPr>
          <p:cNvCxnSpPr>
            <a:cxnSpLocks/>
            <a:stCxn id="33" idx="3"/>
            <a:endCxn id="14" idx="1"/>
          </p:cNvCxnSpPr>
          <p:nvPr/>
        </p:nvCxnSpPr>
        <p:spPr>
          <a:xfrm flipV="1">
            <a:off x="3594323" y="3490231"/>
            <a:ext cx="1012794" cy="7190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B98A002-0FA8-4587-887F-267B88B0CE70}"/>
              </a:ext>
            </a:extLst>
          </p:cNvPr>
          <p:cNvSpPr/>
          <p:nvPr/>
        </p:nvSpPr>
        <p:spPr>
          <a:xfrm flipV="1">
            <a:off x="273704" y="3791551"/>
            <a:ext cx="8571716" cy="2808298"/>
          </a:xfrm>
          <a:custGeom>
            <a:avLst/>
            <a:gdLst>
              <a:gd name="connsiteX0" fmla="*/ 7669763 w 7669763"/>
              <a:gd name="connsiteY0" fmla="*/ 2307777 h 2326439"/>
              <a:gd name="connsiteX1" fmla="*/ 3713583 w 7669763"/>
              <a:gd name="connsiteY1" fmla="*/ 6 h 2326439"/>
              <a:gd name="connsiteX2" fmla="*/ 0 w 7669763"/>
              <a:gd name="connsiteY2" fmla="*/ 2326439 h 2326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69763" h="2326439">
                <a:moveTo>
                  <a:pt x="7669763" y="2307777"/>
                </a:moveTo>
                <a:cubicBezTo>
                  <a:pt x="6330820" y="1152336"/>
                  <a:pt x="4991877" y="-3104"/>
                  <a:pt x="3713583" y="6"/>
                </a:cubicBezTo>
                <a:cubicBezTo>
                  <a:pt x="2435289" y="3116"/>
                  <a:pt x="1217644" y="1164777"/>
                  <a:pt x="0" y="2326439"/>
                </a:cubicBezTo>
              </a:path>
            </a:pathLst>
          </a:custGeom>
          <a:noFill/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DD7E82E-8E1A-4F70-A817-F7BFD9A00823}"/>
              </a:ext>
            </a:extLst>
          </p:cNvPr>
          <p:cNvSpPr/>
          <p:nvPr/>
        </p:nvSpPr>
        <p:spPr>
          <a:xfrm>
            <a:off x="8598523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15:0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63E0771C-AD4D-4055-AD92-C3DC9B030707}"/>
              </a:ext>
            </a:extLst>
          </p:cNvPr>
          <p:cNvCxnSpPr>
            <a:cxnSpLocks/>
            <a:stCxn id="15" idx="3"/>
            <a:endCxn id="51" idx="1"/>
          </p:cNvCxnSpPr>
          <p:nvPr/>
        </p:nvCxnSpPr>
        <p:spPr>
          <a:xfrm>
            <a:off x="8167591" y="3490231"/>
            <a:ext cx="43093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882920A8-E6EC-4694-BB5E-18488B15BEA0}"/>
              </a:ext>
            </a:extLst>
          </p:cNvPr>
          <p:cNvSpPr txBox="1"/>
          <p:nvPr/>
        </p:nvSpPr>
        <p:spPr>
          <a:xfrm>
            <a:off x="62608" y="1105568"/>
            <a:ext cx="1446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F0"/>
                </a:solidFill>
              </a:rPr>
              <a:t>NPV = 290,85</a:t>
            </a:r>
            <a:endParaRPr lang="nl-BE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825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BBB21-1F16-44F3-84AA-DB1818671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2: Recursion</a:t>
            </a:r>
            <a:endParaRPr lang="nl-BE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A0C721-96FE-4BFB-B18A-691EDA7583C0}"/>
              </a:ext>
            </a:extLst>
          </p:cNvPr>
          <p:cNvSpPr/>
          <p:nvPr/>
        </p:nvSpPr>
        <p:spPr>
          <a:xfrm>
            <a:off x="33848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851908-5E49-4307-8154-05F2333F8EC2}"/>
              </a:ext>
            </a:extLst>
          </p:cNvPr>
          <p:cNvSpPr/>
          <p:nvPr/>
        </p:nvSpPr>
        <p:spPr>
          <a:xfrm>
            <a:off x="1558271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3:3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-30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883562-7326-4715-8C60-444E7C6E9A41}"/>
              </a:ext>
            </a:extLst>
          </p:cNvPr>
          <p:cNvSpPr/>
          <p:nvPr/>
        </p:nvSpPr>
        <p:spPr>
          <a:xfrm>
            <a:off x="6131538" y="2454047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13:2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E95FC2-5EC2-4318-854E-3B817363DB30}"/>
              </a:ext>
            </a:extLst>
          </p:cNvPr>
          <p:cNvSpPr/>
          <p:nvPr/>
        </p:nvSpPr>
        <p:spPr>
          <a:xfrm>
            <a:off x="4607117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10:5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120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1/3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67D1EE-CF65-4C7C-AD33-87341289D389}"/>
              </a:ext>
            </a:extLst>
          </p:cNvPr>
          <p:cNvSpPr/>
          <p:nvPr/>
        </p:nvSpPr>
        <p:spPr>
          <a:xfrm>
            <a:off x="7655962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14:0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300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23C785-9056-4867-AB7C-A2CA39623607}"/>
              </a:ext>
            </a:extLst>
          </p:cNvPr>
          <p:cNvSpPr/>
          <p:nvPr/>
        </p:nvSpPr>
        <p:spPr>
          <a:xfrm>
            <a:off x="1568729" y="173627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2:2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944CF7-27FD-4D36-9CBA-154BBF395D6F}"/>
              </a:ext>
            </a:extLst>
          </p:cNvPr>
          <p:cNvSpPr/>
          <p:nvPr/>
        </p:nvSpPr>
        <p:spPr>
          <a:xfrm>
            <a:off x="4607117" y="172364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9:2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D1BA80-D75E-4D43-8BD2-368B73F72252}"/>
              </a:ext>
            </a:extLst>
          </p:cNvPr>
          <p:cNvSpPr/>
          <p:nvPr/>
        </p:nvSpPr>
        <p:spPr>
          <a:xfrm>
            <a:off x="1568729" y="465909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4:4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83E4E54-DF2E-437A-85D8-328A0348DE92}"/>
              </a:ext>
            </a:extLst>
          </p:cNvPr>
          <p:cNvSpPr/>
          <p:nvPr/>
        </p:nvSpPr>
        <p:spPr>
          <a:xfrm>
            <a:off x="4607117" y="464646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11:6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80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B070AA4-9AE5-4C80-AF07-06BD74F447C6}"/>
              </a:ext>
            </a:extLst>
          </p:cNvPr>
          <p:cNvCxnSpPr>
            <a:stCxn id="11" idx="3"/>
            <a:endCxn id="12" idx="1"/>
          </p:cNvCxnSpPr>
          <p:nvPr/>
        </p:nvCxnSpPr>
        <p:spPr>
          <a:xfrm>
            <a:off x="545477" y="3490231"/>
            <a:ext cx="101279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6424A4D-DF45-4804-A8C2-6327E14E16CE}"/>
              </a:ext>
            </a:extLst>
          </p:cNvPr>
          <p:cNvCxnSpPr>
            <a:cxnSpLocks/>
            <a:stCxn id="12" idx="3"/>
            <a:endCxn id="31" idx="1"/>
          </p:cNvCxnSpPr>
          <p:nvPr/>
        </p:nvCxnSpPr>
        <p:spPr>
          <a:xfrm flipV="1">
            <a:off x="2069900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DE118C2-A301-459C-81E6-75B86C9F12DF}"/>
              </a:ext>
            </a:extLst>
          </p:cNvPr>
          <p:cNvCxnSpPr>
            <a:cxnSpLocks/>
            <a:stCxn id="16" idx="3"/>
            <a:endCxn id="31" idx="1"/>
          </p:cNvCxnSpPr>
          <p:nvPr/>
        </p:nvCxnSpPr>
        <p:spPr>
          <a:xfrm>
            <a:off x="2080358" y="2054678"/>
            <a:ext cx="1002336" cy="7621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F5A60F9-34D8-433B-B746-94465A0CB550}"/>
              </a:ext>
            </a:extLst>
          </p:cNvPr>
          <p:cNvCxnSpPr>
            <a:cxnSpLocks/>
            <a:stCxn id="14" idx="3"/>
            <a:endCxn id="13" idx="1"/>
          </p:cNvCxnSpPr>
          <p:nvPr/>
        </p:nvCxnSpPr>
        <p:spPr>
          <a:xfrm flipV="1">
            <a:off x="5118746" y="2772454"/>
            <a:ext cx="1012792" cy="7177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A0CF548-AED2-46EF-B568-F890CBF3A5CB}"/>
              </a:ext>
            </a:extLst>
          </p:cNvPr>
          <p:cNvCxnSpPr>
            <a:cxnSpLocks/>
            <a:stCxn id="35" idx="3"/>
            <a:endCxn id="19" idx="1"/>
          </p:cNvCxnSpPr>
          <p:nvPr/>
        </p:nvCxnSpPr>
        <p:spPr>
          <a:xfrm flipV="1">
            <a:off x="3594323" y="4964868"/>
            <a:ext cx="1012794" cy="6368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C11D8DE-397C-4C05-B0BE-DE2E6A2959A0}"/>
              </a:ext>
            </a:extLst>
          </p:cNvPr>
          <p:cNvCxnSpPr>
            <a:cxnSpLocks/>
            <a:stCxn id="32" idx="3"/>
            <a:endCxn id="17" idx="1"/>
          </p:cNvCxnSpPr>
          <p:nvPr/>
        </p:nvCxnSpPr>
        <p:spPr>
          <a:xfrm>
            <a:off x="3594323" y="1424469"/>
            <a:ext cx="1012794" cy="61757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3D5D678-403B-4DB1-BAC5-25668DBFDB91}"/>
              </a:ext>
            </a:extLst>
          </p:cNvPr>
          <p:cNvCxnSpPr>
            <a:stCxn id="11" idx="3"/>
            <a:endCxn id="16" idx="1"/>
          </p:cNvCxnSpPr>
          <p:nvPr/>
        </p:nvCxnSpPr>
        <p:spPr>
          <a:xfrm flipV="1">
            <a:off x="545477" y="2054678"/>
            <a:ext cx="1023252" cy="143555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482F878-2542-4EA6-AC07-4F9BAAE53F93}"/>
              </a:ext>
            </a:extLst>
          </p:cNvPr>
          <p:cNvCxnSpPr>
            <a:cxnSpLocks/>
            <a:endCxn id="32" idx="1"/>
          </p:cNvCxnSpPr>
          <p:nvPr/>
        </p:nvCxnSpPr>
        <p:spPr>
          <a:xfrm flipV="1">
            <a:off x="2084427" y="1424469"/>
            <a:ext cx="998267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70C9496-38F2-48BE-B870-300A120581CF}"/>
              </a:ext>
            </a:extLst>
          </p:cNvPr>
          <p:cNvCxnSpPr>
            <a:cxnSpLocks/>
            <a:stCxn id="11" idx="3"/>
            <a:endCxn id="18" idx="1"/>
          </p:cNvCxnSpPr>
          <p:nvPr/>
        </p:nvCxnSpPr>
        <p:spPr>
          <a:xfrm>
            <a:off x="545477" y="3490231"/>
            <a:ext cx="1023252" cy="14872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262853D-6878-474E-9607-2EE558F2D945}"/>
              </a:ext>
            </a:extLst>
          </p:cNvPr>
          <p:cNvCxnSpPr>
            <a:cxnSpLocks/>
            <a:stCxn id="19" idx="3"/>
            <a:endCxn id="36" idx="1"/>
          </p:cNvCxnSpPr>
          <p:nvPr/>
        </p:nvCxnSpPr>
        <p:spPr>
          <a:xfrm flipV="1">
            <a:off x="5118746" y="4479472"/>
            <a:ext cx="1012793" cy="4853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A684F4F-308F-43FB-8001-2EFFF2DA3FF0}"/>
              </a:ext>
            </a:extLst>
          </p:cNvPr>
          <p:cNvCxnSpPr>
            <a:cxnSpLocks/>
            <a:stCxn id="12" idx="3"/>
            <a:endCxn id="33" idx="1"/>
          </p:cNvCxnSpPr>
          <p:nvPr/>
        </p:nvCxnSpPr>
        <p:spPr>
          <a:xfrm>
            <a:off x="2069900" y="3490231"/>
            <a:ext cx="1012794" cy="7190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F3AA979-08DD-4800-B3CA-7E1F74B8DB48}"/>
              </a:ext>
            </a:extLst>
          </p:cNvPr>
          <p:cNvSpPr/>
          <p:nvPr/>
        </p:nvSpPr>
        <p:spPr>
          <a:xfrm>
            <a:off x="3082694" y="2498466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6:6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FECD927-0662-42DB-865A-BAFEFDDCE231}"/>
              </a:ext>
            </a:extLst>
          </p:cNvPr>
          <p:cNvSpPr/>
          <p:nvPr/>
        </p:nvSpPr>
        <p:spPr>
          <a:xfrm>
            <a:off x="3082694" y="1106062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5:5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76CC621-4E7F-4834-A4B5-E8487E39D81E}"/>
              </a:ext>
            </a:extLst>
          </p:cNvPr>
          <p:cNvSpPr/>
          <p:nvPr/>
        </p:nvSpPr>
        <p:spPr>
          <a:xfrm>
            <a:off x="3082694" y="3890870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7:4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-200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C63ADE3-D13C-4207-9EEC-438260E41F5A}"/>
              </a:ext>
            </a:extLst>
          </p:cNvPr>
          <p:cNvCxnSpPr>
            <a:cxnSpLocks/>
            <a:stCxn id="31" idx="3"/>
            <a:endCxn id="14" idx="1"/>
          </p:cNvCxnSpPr>
          <p:nvPr/>
        </p:nvCxnSpPr>
        <p:spPr>
          <a:xfrm>
            <a:off x="3594323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601170E1-826E-4B86-BBE0-97862F3BD1A9}"/>
              </a:ext>
            </a:extLst>
          </p:cNvPr>
          <p:cNvSpPr/>
          <p:nvPr/>
        </p:nvSpPr>
        <p:spPr>
          <a:xfrm>
            <a:off x="3082694" y="528327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8:6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31D09A-CE41-41A9-891A-73F025FA648A}"/>
              </a:ext>
            </a:extLst>
          </p:cNvPr>
          <p:cNvSpPr/>
          <p:nvPr/>
        </p:nvSpPr>
        <p:spPr>
          <a:xfrm>
            <a:off x="6131539" y="416106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12:4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C73AEEB-839E-4F0D-BE44-5B274B337C46}"/>
              </a:ext>
            </a:extLst>
          </p:cNvPr>
          <p:cNvCxnSpPr>
            <a:cxnSpLocks/>
            <a:stCxn id="18" idx="3"/>
            <a:endCxn id="35" idx="1"/>
          </p:cNvCxnSpPr>
          <p:nvPr/>
        </p:nvCxnSpPr>
        <p:spPr>
          <a:xfrm>
            <a:off x="2080358" y="4977498"/>
            <a:ext cx="1002336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5D28DF4-1778-4686-A9A9-45D1B1BC093E}"/>
              </a:ext>
            </a:extLst>
          </p:cNvPr>
          <p:cNvCxnSpPr>
            <a:cxnSpLocks/>
            <a:stCxn id="33" idx="3"/>
            <a:endCxn id="19" idx="1"/>
          </p:cNvCxnSpPr>
          <p:nvPr/>
        </p:nvCxnSpPr>
        <p:spPr>
          <a:xfrm>
            <a:off x="3594323" y="4209277"/>
            <a:ext cx="1012794" cy="7555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09DD79D-F55E-4678-9B2D-33551FE39330}"/>
              </a:ext>
            </a:extLst>
          </p:cNvPr>
          <p:cNvCxnSpPr>
            <a:cxnSpLocks/>
            <a:stCxn id="31" idx="3"/>
            <a:endCxn id="17" idx="1"/>
          </p:cNvCxnSpPr>
          <p:nvPr/>
        </p:nvCxnSpPr>
        <p:spPr>
          <a:xfrm flipV="1">
            <a:off x="3594323" y="2042048"/>
            <a:ext cx="1012794" cy="7748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3B6A69CD-9F43-4CAC-9220-1738187A0263}"/>
              </a:ext>
            </a:extLst>
          </p:cNvPr>
          <p:cNvCxnSpPr>
            <a:cxnSpLocks/>
            <a:stCxn id="17" idx="3"/>
            <a:endCxn id="13" idx="1"/>
          </p:cNvCxnSpPr>
          <p:nvPr/>
        </p:nvCxnSpPr>
        <p:spPr>
          <a:xfrm>
            <a:off x="5118746" y="2042048"/>
            <a:ext cx="1012792" cy="7304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DF58114F-7844-4F3D-A20F-D1B199BB2AAA}"/>
              </a:ext>
            </a:extLst>
          </p:cNvPr>
          <p:cNvCxnSpPr>
            <a:cxnSpLocks/>
            <a:stCxn id="13" idx="3"/>
            <a:endCxn id="15" idx="1"/>
          </p:cNvCxnSpPr>
          <p:nvPr/>
        </p:nvCxnSpPr>
        <p:spPr>
          <a:xfrm>
            <a:off x="6643167" y="2772454"/>
            <a:ext cx="1012795" cy="7177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E765011-DC6D-41D7-B55A-8AE4B5D7C565}"/>
              </a:ext>
            </a:extLst>
          </p:cNvPr>
          <p:cNvCxnSpPr>
            <a:cxnSpLocks/>
            <a:stCxn id="36" idx="3"/>
            <a:endCxn id="15" idx="1"/>
          </p:cNvCxnSpPr>
          <p:nvPr/>
        </p:nvCxnSpPr>
        <p:spPr>
          <a:xfrm flipV="1">
            <a:off x="6643168" y="3490231"/>
            <a:ext cx="1012794" cy="9892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D49C53E-D1E5-458F-BA8F-DCA26914E806}"/>
              </a:ext>
            </a:extLst>
          </p:cNvPr>
          <p:cNvCxnSpPr>
            <a:cxnSpLocks/>
            <a:stCxn id="14" idx="3"/>
            <a:endCxn id="36" idx="1"/>
          </p:cNvCxnSpPr>
          <p:nvPr/>
        </p:nvCxnSpPr>
        <p:spPr>
          <a:xfrm>
            <a:off x="5118746" y="3490231"/>
            <a:ext cx="1012793" cy="9892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92C5E03E-A9B8-49B2-8A97-DC161C0FAA08}"/>
              </a:ext>
            </a:extLst>
          </p:cNvPr>
          <p:cNvCxnSpPr>
            <a:cxnSpLocks/>
            <a:stCxn id="33" idx="3"/>
            <a:endCxn id="14" idx="1"/>
          </p:cNvCxnSpPr>
          <p:nvPr/>
        </p:nvCxnSpPr>
        <p:spPr>
          <a:xfrm flipV="1">
            <a:off x="3594323" y="3490231"/>
            <a:ext cx="1012794" cy="7190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B98A002-0FA8-4587-887F-267B88B0CE70}"/>
              </a:ext>
            </a:extLst>
          </p:cNvPr>
          <p:cNvSpPr/>
          <p:nvPr/>
        </p:nvSpPr>
        <p:spPr>
          <a:xfrm flipV="1">
            <a:off x="273704" y="3791551"/>
            <a:ext cx="8571716" cy="2808298"/>
          </a:xfrm>
          <a:custGeom>
            <a:avLst/>
            <a:gdLst>
              <a:gd name="connsiteX0" fmla="*/ 7669763 w 7669763"/>
              <a:gd name="connsiteY0" fmla="*/ 2307777 h 2326439"/>
              <a:gd name="connsiteX1" fmla="*/ 3713583 w 7669763"/>
              <a:gd name="connsiteY1" fmla="*/ 6 h 2326439"/>
              <a:gd name="connsiteX2" fmla="*/ 0 w 7669763"/>
              <a:gd name="connsiteY2" fmla="*/ 2326439 h 2326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69763" h="2326439">
                <a:moveTo>
                  <a:pt x="7669763" y="2307777"/>
                </a:moveTo>
                <a:cubicBezTo>
                  <a:pt x="6330820" y="1152336"/>
                  <a:pt x="4991877" y="-3104"/>
                  <a:pt x="3713583" y="6"/>
                </a:cubicBezTo>
                <a:cubicBezTo>
                  <a:pt x="2435289" y="3116"/>
                  <a:pt x="1217644" y="1164777"/>
                  <a:pt x="0" y="2326439"/>
                </a:cubicBezTo>
              </a:path>
            </a:pathLst>
          </a:custGeom>
          <a:noFill/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DD7E82E-8E1A-4F70-A817-F7BFD9A00823}"/>
              </a:ext>
            </a:extLst>
          </p:cNvPr>
          <p:cNvSpPr/>
          <p:nvPr/>
        </p:nvSpPr>
        <p:spPr>
          <a:xfrm>
            <a:off x="8598523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15:0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63E0771C-AD4D-4055-AD92-C3DC9B030707}"/>
              </a:ext>
            </a:extLst>
          </p:cNvPr>
          <p:cNvCxnSpPr>
            <a:cxnSpLocks/>
            <a:stCxn id="15" idx="3"/>
            <a:endCxn id="51" idx="1"/>
          </p:cNvCxnSpPr>
          <p:nvPr/>
        </p:nvCxnSpPr>
        <p:spPr>
          <a:xfrm>
            <a:off x="8167591" y="3490231"/>
            <a:ext cx="43093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Oval 2">
            <a:extLst>
              <a:ext uri="{FF2B5EF4-FFF2-40B4-BE49-F238E27FC236}">
                <a16:creationId xmlns:a16="http://schemas.microsoft.com/office/drawing/2014/main" id="{9D781B72-D745-4806-9EC7-E8F19753AD1C}"/>
              </a:ext>
            </a:extLst>
          </p:cNvPr>
          <p:cNvSpPr/>
          <p:nvPr/>
        </p:nvSpPr>
        <p:spPr>
          <a:xfrm rot="20100000">
            <a:off x="1055712" y="1014954"/>
            <a:ext cx="3041171" cy="1426299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B1BF65-A389-4088-A92F-F9B344E80FB8}"/>
              </a:ext>
            </a:extLst>
          </p:cNvPr>
          <p:cNvSpPr txBox="1"/>
          <p:nvPr/>
        </p:nvSpPr>
        <p:spPr>
          <a:xfrm>
            <a:off x="3937852" y="1038803"/>
            <a:ext cx="2832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DC = -96,08 + 52,16 = -43,92</a:t>
            </a:r>
            <a:endParaRPr lang="nl-BE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714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BBB21-1F16-44F3-84AA-DB1818671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2: Recursion</a:t>
            </a:r>
            <a:endParaRPr lang="nl-BE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A0C721-96FE-4BFB-B18A-691EDA7583C0}"/>
              </a:ext>
            </a:extLst>
          </p:cNvPr>
          <p:cNvSpPr/>
          <p:nvPr/>
        </p:nvSpPr>
        <p:spPr>
          <a:xfrm>
            <a:off x="33848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851908-5E49-4307-8154-05F2333F8EC2}"/>
              </a:ext>
            </a:extLst>
          </p:cNvPr>
          <p:cNvSpPr/>
          <p:nvPr/>
        </p:nvSpPr>
        <p:spPr>
          <a:xfrm>
            <a:off x="1558271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3:3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-30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883562-7326-4715-8C60-444E7C6E9A41}"/>
              </a:ext>
            </a:extLst>
          </p:cNvPr>
          <p:cNvSpPr/>
          <p:nvPr/>
        </p:nvSpPr>
        <p:spPr>
          <a:xfrm>
            <a:off x="6131538" y="2454047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13:2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E95FC2-5EC2-4318-854E-3B817363DB30}"/>
              </a:ext>
            </a:extLst>
          </p:cNvPr>
          <p:cNvSpPr/>
          <p:nvPr/>
        </p:nvSpPr>
        <p:spPr>
          <a:xfrm>
            <a:off x="4607117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10:5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120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1/3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67D1EE-CF65-4C7C-AD33-87341289D389}"/>
              </a:ext>
            </a:extLst>
          </p:cNvPr>
          <p:cNvSpPr/>
          <p:nvPr/>
        </p:nvSpPr>
        <p:spPr>
          <a:xfrm>
            <a:off x="7655962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14:0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300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23C785-9056-4867-AB7C-A2CA39623607}"/>
              </a:ext>
            </a:extLst>
          </p:cNvPr>
          <p:cNvSpPr/>
          <p:nvPr/>
        </p:nvSpPr>
        <p:spPr>
          <a:xfrm>
            <a:off x="1568729" y="173627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2:2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944CF7-27FD-4D36-9CBA-154BBF395D6F}"/>
              </a:ext>
            </a:extLst>
          </p:cNvPr>
          <p:cNvSpPr/>
          <p:nvPr/>
        </p:nvSpPr>
        <p:spPr>
          <a:xfrm>
            <a:off x="4607117" y="172364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9:2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D1BA80-D75E-4D43-8BD2-368B73F72252}"/>
              </a:ext>
            </a:extLst>
          </p:cNvPr>
          <p:cNvSpPr/>
          <p:nvPr/>
        </p:nvSpPr>
        <p:spPr>
          <a:xfrm>
            <a:off x="1568729" y="465909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4:4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83E4E54-DF2E-437A-85D8-328A0348DE92}"/>
              </a:ext>
            </a:extLst>
          </p:cNvPr>
          <p:cNvSpPr/>
          <p:nvPr/>
        </p:nvSpPr>
        <p:spPr>
          <a:xfrm>
            <a:off x="4607117" y="464646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11:6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80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B070AA4-9AE5-4C80-AF07-06BD74F447C6}"/>
              </a:ext>
            </a:extLst>
          </p:cNvPr>
          <p:cNvCxnSpPr>
            <a:stCxn id="11" idx="3"/>
            <a:endCxn id="12" idx="1"/>
          </p:cNvCxnSpPr>
          <p:nvPr/>
        </p:nvCxnSpPr>
        <p:spPr>
          <a:xfrm>
            <a:off x="545477" y="3490231"/>
            <a:ext cx="101279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6424A4D-DF45-4804-A8C2-6327E14E16CE}"/>
              </a:ext>
            </a:extLst>
          </p:cNvPr>
          <p:cNvCxnSpPr>
            <a:cxnSpLocks/>
            <a:stCxn id="12" idx="3"/>
            <a:endCxn id="31" idx="1"/>
          </p:cNvCxnSpPr>
          <p:nvPr/>
        </p:nvCxnSpPr>
        <p:spPr>
          <a:xfrm flipV="1">
            <a:off x="2069900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DE118C2-A301-459C-81E6-75B86C9F12DF}"/>
              </a:ext>
            </a:extLst>
          </p:cNvPr>
          <p:cNvCxnSpPr>
            <a:cxnSpLocks/>
            <a:stCxn id="16" idx="3"/>
            <a:endCxn id="31" idx="1"/>
          </p:cNvCxnSpPr>
          <p:nvPr/>
        </p:nvCxnSpPr>
        <p:spPr>
          <a:xfrm>
            <a:off x="2080358" y="2054678"/>
            <a:ext cx="1002336" cy="7621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F5A60F9-34D8-433B-B746-94465A0CB550}"/>
              </a:ext>
            </a:extLst>
          </p:cNvPr>
          <p:cNvCxnSpPr>
            <a:cxnSpLocks/>
            <a:stCxn id="14" idx="3"/>
            <a:endCxn id="13" idx="1"/>
          </p:cNvCxnSpPr>
          <p:nvPr/>
        </p:nvCxnSpPr>
        <p:spPr>
          <a:xfrm flipV="1">
            <a:off x="5118746" y="2772454"/>
            <a:ext cx="1012792" cy="7177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A0CF548-AED2-46EF-B568-F890CBF3A5CB}"/>
              </a:ext>
            </a:extLst>
          </p:cNvPr>
          <p:cNvCxnSpPr>
            <a:cxnSpLocks/>
            <a:stCxn id="35" idx="3"/>
            <a:endCxn id="19" idx="1"/>
          </p:cNvCxnSpPr>
          <p:nvPr/>
        </p:nvCxnSpPr>
        <p:spPr>
          <a:xfrm flipV="1">
            <a:off x="3594323" y="4964868"/>
            <a:ext cx="1012794" cy="6368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C11D8DE-397C-4C05-B0BE-DE2E6A2959A0}"/>
              </a:ext>
            </a:extLst>
          </p:cNvPr>
          <p:cNvCxnSpPr>
            <a:cxnSpLocks/>
            <a:stCxn id="32" idx="3"/>
            <a:endCxn id="17" idx="1"/>
          </p:cNvCxnSpPr>
          <p:nvPr/>
        </p:nvCxnSpPr>
        <p:spPr>
          <a:xfrm>
            <a:off x="3594323" y="1424469"/>
            <a:ext cx="1012794" cy="61757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3D5D678-403B-4DB1-BAC5-25668DBFDB91}"/>
              </a:ext>
            </a:extLst>
          </p:cNvPr>
          <p:cNvCxnSpPr>
            <a:stCxn id="11" idx="3"/>
            <a:endCxn id="16" idx="1"/>
          </p:cNvCxnSpPr>
          <p:nvPr/>
        </p:nvCxnSpPr>
        <p:spPr>
          <a:xfrm flipV="1">
            <a:off x="545477" y="2054678"/>
            <a:ext cx="1023252" cy="143555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482F878-2542-4EA6-AC07-4F9BAAE53F93}"/>
              </a:ext>
            </a:extLst>
          </p:cNvPr>
          <p:cNvCxnSpPr>
            <a:cxnSpLocks/>
            <a:endCxn id="32" idx="1"/>
          </p:cNvCxnSpPr>
          <p:nvPr/>
        </p:nvCxnSpPr>
        <p:spPr>
          <a:xfrm flipV="1">
            <a:off x="2084427" y="1424469"/>
            <a:ext cx="998267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70C9496-38F2-48BE-B870-300A120581CF}"/>
              </a:ext>
            </a:extLst>
          </p:cNvPr>
          <p:cNvCxnSpPr>
            <a:cxnSpLocks/>
            <a:stCxn id="11" idx="3"/>
            <a:endCxn id="18" idx="1"/>
          </p:cNvCxnSpPr>
          <p:nvPr/>
        </p:nvCxnSpPr>
        <p:spPr>
          <a:xfrm>
            <a:off x="545477" y="3490231"/>
            <a:ext cx="1023252" cy="14872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262853D-6878-474E-9607-2EE558F2D945}"/>
              </a:ext>
            </a:extLst>
          </p:cNvPr>
          <p:cNvCxnSpPr>
            <a:cxnSpLocks/>
            <a:stCxn id="19" idx="3"/>
            <a:endCxn id="36" idx="1"/>
          </p:cNvCxnSpPr>
          <p:nvPr/>
        </p:nvCxnSpPr>
        <p:spPr>
          <a:xfrm flipV="1">
            <a:off x="5118746" y="4479472"/>
            <a:ext cx="1012793" cy="4853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A684F4F-308F-43FB-8001-2EFFF2DA3FF0}"/>
              </a:ext>
            </a:extLst>
          </p:cNvPr>
          <p:cNvCxnSpPr>
            <a:cxnSpLocks/>
            <a:stCxn id="12" idx="3"/>
            <a:endCxn id="33" idx="1"/>
          </p:cNvCxnSpPr>
          <p:nvPr/>
        </p:nvCxnSpPr>
        <p:spPr>
          <a:xfrm>
            <a:off x="2069900" y="3490231"/>
            <a:ext cx="1012794" cy="7190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F3AA979-08DD-4800-B3CA-7E1F74B8DB48}"/>
              </a:ext>
            </a:extLst>
          </p:cNvPr>
          <p:cNvSpPr/>
          <p:nvPr/>
        </p:nvSpPr>
        <p:spPr>
          <a:xfrm>
            <a:off x="3082694" y="2498466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6:6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FECD927-0662-42DB-865A-BAFEFDDCE231}"/>
              </a:ext>
            </a:extLst>
          </p:cNvPr>
          <p:cNvSpPr/>
          <p:nvPr/>
        </p:nvSpPr>
        <p:spPr>
          <a:xfrm>
            <a:off x="3082694" y="1106062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5:5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76CC621-4E7F-4834-A4B5-E8487E39D81E}"/>
              </a:ext>
            </a:extLst>
          </p:cNvPr>
          <p:cNvSpPr/>
          <p:nvPr/>
        </p:nvSpPr>
        <p:spPr>
          <a:xfrm>
            <a:off x="3082694" y="3890870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7:4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-200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C63ADE3-D13C-4207-9EEC-438260E41F5A}"/>
              </a:ext>
            </a:extLst>
          </p:cNvPr>
          <p:cNvCxnSpPr>
            <a:cxnSpLocks/>
            <a:stCxn id="31" idx="3"/>
            <a:endCxn id="14" idx="1"/>
          </p:cNvCxnSpPr>
          <p:nvPr/>
        </p:nvCxnSpPr>
        <p:spPr>
          <a:xfrm>
            <a:off x="3594323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601170E1-826E-4B86-BBE0-97862F3BD1A9}"/>
              </a:ext>
            </a:extLst>
          </p:cNvPr>
          <p:cNvSpPr/>
          <p:nvPr/>
        </p:nvSpPr>
        <p:spPr>
          <a:xfrm>
            <a:off x="3082694" y="528327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8:6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31D09A-CE41-41A9-891A-73F025FA648A}"/>
              </a:ext>
            </a:extLst>
          </p:cNvPr>
          <p:cNvSpPr/>
          <p:nvPr/>
        </p:nvSpPr>
        <p:spPr>
          <a:xfrm>
            <a:off x="6131539" y="416106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12:4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C73AEEB-839E-4F0D-BE44-5B274B337C46}"/>
              </a:ext>
            </a:extLst>
          </p:cNvPr>
          <p:cNvCxnSpPr>
            <a:cxnSpLocks/>
            <a:stCxn id="18" idx="3"/>
            <a:endCxn id="35" idx="1"/>
          </p:cNvCxnSpPr>
          <p:nvPr/>
        </p:nvCxnSpPr>
        <p:spPr>
          <a:xfrm>
            <a:off x="2080358" y="4977498"/>
            <a:ext cx="1002336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5D28DF4-1778-4686-A9A9-45D1B1BC093E}"/>
              </a:ext>
            </a:extLst>
          </p:cNvPr>
          <p:cNvCxnSpPr>
            <a:cxnSpLocks/>
            <a:stCxn id="33" idx="3"/>
            <a:endCxn id="19" idx="1"/>
          </p:cNvCxnSpPr>
          <p:nvPr/>
        </p:nvCxnSpPr>
        <p:spPr>
          <a:xfrm>
            <a:off x="3594323" y="4209277"/>
            <a:ext cx="1012794" cy="7555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09DD79D-F55E-4678-9B2D-33551FE39330}"/>
              </a:ext>
            </a:extLst>
          </p:cNvPr>
          <p:cNvCxnSpPr>
            <a:cxnSpLocks/>
            <a:stCxn id="31" idx="3"/>
            <a:endCxn id="17" idx="1"/>
          </p:cNvCxnSpPr>
          <p:nvPr/>
        </p:nvCxnSpPr>
        <p:spPr>
          <a:xfrm flipV="1">
            <a:off x="3594323" y="2042048"/>
            <a:ext cx="1012794" cy="7748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3B6A69CD-9F43-4CAC-9220-1738187A0263}"/>
              </a:ext>
            </a:extLst>
          </p:cNvPr>
          <p:cNvCxnSpPr>
            <a:cxnSpLocks/>
            <a:stCxn id="17" idx="3"/>
            <a:endCxn id="13" idx="1"/>
          </p:cNvCxnSpPr>
          <p:nvPr/>
        </p:nvCxnSpPr>
        <p:spPr>
          <a:xfrm>
            <a:off x="5118746" y="2042048"/>
            <a:ext cx="1012792" cy="7304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DF58114F-7844-4F3D-A20F-D1B199BB2AAA}"/>
              </a:ext>
            </a:extLst>
          </p:cNvPr>
          <p:cNvCxnSpPr>
            <a:cxnSpLocks/>
            <a:stCxn id="13" idx="3"/>
            <a:endCxn id="15" idx="1"/>
          </p:cNvCxnSpPr>
          <p:nvPr/>
        </p:nvCxnSpPr>
        <p:spPr>
          <a:xfrm>
            <a:off x="6643167" y="2772454"/>
            <a:ext cx="1012795" cy="7177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E765011-DC6D-41D7-B55A-8AE4B5D7C565}"/>
              </a:ext>
            </a:extLst>
          </p:cNvPr>
          <p:cNvCxnSpPr>
            <a:cxnSpLocks/>
            <a:stCxn id="36" idx="3"/>
            <a:endCxn id="15" idx="1"/>
          </p:cNvCxnSpPr>
          <p:nvPr/>
        </p:nvCxnSpPr>
        <p:spPr>
          <a:xfrm flipV="1">
            <a:off x="6643168" y="3490231"/>
            <a:ext cx="1012794" cy="9892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D49C53E-D1E5-458F-BA8F-DCA26914E806}"/>
              </a:ext>
            </a:extLst>
          </p:cNvPr>
          <p:cNvCxnSpPr>
            <a:cxnSpLocks/>
            <a:stCxn id="14" idx="3"/>
            <a:endCxn id="36" idx="1"/>
          </p:cNvCxnSpPr>
          <p:nvPr/>
        </p:nvCxnSpPr>
        <p:spPr>
          <a:xfrm>
            <a:off x="5118746" y="3490231"/>
            <a:ext cx="1012793" cy="9892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92C5E03E-A9B8-49B2-8A97-DC161C0FAA08}"/>
              </a:ext>
            </a:extLst>
          </p:cNvPr>
          <p:cNvCxnSpPr>
            <a:cxnSpLocks/>
            <a:stCxn id="33" idx="3"/>
            <a:endCxn id="14" idx="1"/>
          </p:cNvCxnSpPr>
          <p:nvPr/>
        </p:nvCxnSpPr>
        <p:spPr>
          <a:xfrm flipV="1">
            <a:off x="3594323" y="3490231"/>
            <a:ext cx="1012794" cy="7190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B98A002-0FA8-4587-887F-267B88B0CE70}"/>
              </a:ext>
            </a:extLst>
          </p:cNvPr>
          <p:cNvSpPr/>
          <p:nvPr/>
        </p:nvSpPr>
        <p:spPr>
          <a:xfrm flipV="1">
            <a:off x="273704" y="3791551"/>
            <a:ext cx="8571716" cy="2808298"/>
          </a:xfrm>
          <a:custGeom>
            <a:avLst/>
            <a:gdLst>
              <a:gd name="connsiteX0" fmla="*/ 7669763 w 7669763"/>
              <a:gd name="connsiteY0" fmla="*/ 2307777 h 2326439"/>
              <a:gd name="connsiteX1" fmla="*/ 3713583 w 7669763"/>
              <a:gd name="connsiteY1" fmla="*/ 6 h 2326439"/>
              <a:gd name="connsiteX2" fmla="*/ 0 w 7669763"/>
              <a:gd name="connsiteY2" fmla="*/ 2326439 h 2326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69763" h="2326439">
                <a:moveTo>
                  <a:pt x="7669763" y="2307777"/>
                </a:moveTo>
                <a:cubicBezTo>
                  <a:pt x="6330820" y="1152336"/>
                  <a:pt x="4991877" y="-3104"/>
                  <a:pt x="3713583" y="6"/>
                </a:cubicBezTo>
                <a:cubicBezTo>
                  <a:pt x="2435289" y="3116"/>
                  <a:pt x="1217644" y="1164777"/>
                  <a:pt x="0" y="2326439"/>
                </a:cubicBezTo>
              </a:path>
            </a:pathLst>
          </a:custGeom>
          <a:noFill/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DD7E82E-8E1A-4F70-A817-F7BFD9A00823}"/>
              </a:ext>
            </a:extLst>
          </p:cNvPr>
          <p:cNvSpPr/>
          <p:nvPr/>
        </p:nvSpPr>
        <p:spPr>
          <a:xfrm>
            <a:off x="8598523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15:0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63E0771C-AD4D-4055-AD92-C3DC9B030707}"/>
              </a:ext>
            </a:extLst>
          </p:cNvPr>
          <p:cNvCxnSpPr>
            <a:cxnSpLocks/>
            <a:stCxn id="15" idx="3"/>
            <a:endCxn id="51" idx="1"/>
          </p:cNvCxnSpPr>
          <p:nvPr/>
        </p:nvCxnSpPr>
        <p:spPr>
          <a:xfrm>
            <a:off x="8167591" y="3490231"/>
            <a:ext cx="43093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5EC2AFFB-5F79-415E-9BDE-D11D9BAB1AC9}"/>
              </a:ext>
            </a:extLst>
          </p:cNvPr>
          <p:cNvSpPr txBox="1"/>
          <p:nvPr/>
        </p:nvSpPr>
        <p:spPr>
          <a:xfrm>
            <a:off x="62608" y="1105568"/>
            <a:ext cx="14466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F0"/>
                </a:solidFill>
              </a:rPr>
              <a:t>NPV = 291,72</a:t>
            </a:r>
            <a:endParaRPr lang="nl-BE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326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BBB21-1F16-44F3-84AA-DB1818671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2: Recursion</a:t>
            </a:r>
            <a:endParaRPr lang="nl-BE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A0C721-96FE-4BFB-B18A-691EDA7583C0}"/>
              </a:ext>
            </a:extLst>
          </p:cNvPr>
          <p:cNvSpPr/>
          <p:nvPr/>
        </p:nvSpPr>
        <p:spPr>
          <a:xfrm>
            <a:off x="33848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851908-5E49-4307-8154-05F2333F8EC2}"/>
              </a:ext>
            </a:extLst>
          </p:cNvPr>
          <p:cNvSpPr/>
          <p:nvPr/>
        </p:nvSpPr>
        <p:spPr>
          <a:xfrm>
            <a:off x="1558271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3:3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-30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883562-7326-4715-8C60-444E7C6E9A41}"/>
              </a:ext>
            </a:extLst>
          </p:cNvPr>
          <p:cNvSpPr/>
          <p:nvPr/>
        </p:nvSpPr>
        <p:spPr>
          <a:xfrm>
            <a:off x="6131538" y="2454047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13:2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E95FC2-5EC2-4318-854E-3B817363DB30}"/>
              </a:ext>
            </a:extLst>
          </p:cNvPr>
          <p:cNvSpPr/>
          <p:nvPr/>
        </p:nvSpPr>
        <p:spPr>
          <a:xfrm>
            <a:off x="4607117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10:5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120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1/3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67D1EE-CF65-4C7C-AD33-87341289D389}"/>
              </a:ext>
            </a:extLst>
          </p:cNvPr>
          <p:cNvSpPr/>
          <p:nvPr/>
        </p:nvSpPr>
        <p:spPr>
          <a:xfrm>
            <a:off x="7655962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14:0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300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23C785-9056-4867-AB7C-A2CA39623607}"/>
              </a:ext>
            </a:extLst>
          </p:cNvPr>
          <p:cNvSpPr/>
          <p:nvPr/>
        </p:nvSpPr>
        <p:spPr>
          <a:xfrm>
            <a:off x="1568729" y="173627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2:2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944CF7-27FD-4D36-9CBA-154BBF395D6F}"/>
              </a:ext>
            </a:extLst>
          </p:cNvPr>
          <p:cNvSpPr/>
          <p:nvPr/>
        </p:nvSpPr>
        <p:spPr>
          <a:xfrm>
            <a:off x="4607117" y="172364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9:2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D1BA80-D75E-4D43-8BD2-368B73F72252}"/>
              </a:ext>
            </a:extLst>
          </p:cNvPr>
          <p:cNvSpPr/>
          <p:nvPr/>
        </p:nvSpPr>
        <p:spPr>
          <a:xfrm>
            <a:off x="1568729" y="465909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4:4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83E4E54-DF2E-437A-85D8-328A0348DE92}"/>
              </a:ext>
            </a:extLst>
          </p:cNvPr>
          <p:cNvSpPr/>
          <p:nvPr/>
        </p:nvSpPr>
        <p:spPr>
          <a:xfrm>
            <a:off x="4607117" y="464646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11:6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80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B070AA4-9AE5-4C80-AF07-06BD74F447C6}"/>
              </a:ext>
            </a:extLst>
          </p:cNvPr>
          <p:cNvCxnSpPr>
            <a:stCxn id="11" idx="3"/>
            <a:endCxn id="12" idx="1"/>
          </p:cNvCxnSpPr>
          <p:nvPr/>
        </p:nvCxnSpPr>
        <p:spPr>
          <a:xfrm>
            <a:off x="545477" y="3490231"/>
            <a:ext cx="101279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6424A4D-DF45-4804-A8C2-6327E14E16CE}"/>
              </a:ext>
            </a:extLst>
          </p:cNvPr>
          <p:cNvCxnSpPr>
            <a:cxnSpLocks/>
            <a:stCxn id="12" idx="3"/>
            <a:endCxn id="31" idx="1"/>
          </p:cNvCxnSpPr>
          <p:nvPr/>
        </p:nvCxnSpPr>
        <p:spPr>
          <a:xfrm flipV="1">
            <a:off x="2069900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DE118C2-A301-459C-81E6-75B86C9F12DF}"/>
              </a:ext>
            </a:extLst>
          </p:cNvPr>
          <p:cNvCxnSpPr>
            <a:cxnSpLocks/>
            <a:stCxn id="16" idx="3"/>
            <a:endCxn id="31" idx="1"/>
          </p:cNvCxnSpPr>
          <p:nvPr/>
        </p:nvCxnSpPr>
        <p:spPr>
          <a:xfrm>
            <a:off x="2080358" y="2054678"/>
            <a:ext cx="1002336" cy="7621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F5A60F9-34D8-433B-B746-94465A0CB550}"/>
              </a:ext>
            </a:extLst>
          </p:cNvPr>
          <p:cNvCxnSpPr>
            <a:cxnSpLocks/>
            <a:stCxn id="14" idx="3"/>
            <a:endCxn id="13" idx="1"/>
          </p:cNvCxnSpPr>
          <p:nvPr/>
        </p:nvCxnSpPr>
        <p:spPr>
          <a:xfrm flipV="1">
            <a:off x="5118746" y="2772454"/>
            <a:ext cx="1012792" cy="7177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A0CF548-AED2-46EF-B568-F890CBF3A5CB}"/>
              </a:ext>
            </a:extLst>
          </p:cNvPr>
          <p:cNvCxnSpPr>
            <a:cxnSpLocks/>
            <a:stCxn id="35" idx="3"/>
            <a:endCxn id="19" idx="1"/>
          </p:cNvCxnSpPr>
          <p:nvPr/>
        </p:nvCxnSpPr>
        <p:spPr>
          <a:xfrm flipV="1">
            <a:off x="3594323" y="4964868"/>
            <a:ext cx="1012794" cy="6368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C11D8DE-397C-4C05-B0BE-DE2E6A2959A0}"/>
              </a:ext>
            </a:extLst>
          </p:cNvPr>
          <p:cNvCxnSpPr>
            <a:cxnSpLocks/>
            <a:stCxn id="32" idx="3"/>
            <a:endCxn id="17" idx="1"/>
          </p:cNvCxnSpPr>
          <p:nvPr/>
        </p:nvCxnSpPr>
        <p:spPr>
          <a:xfrm>
            <a:off x="3594323" y="1424469"/>
            <a:ext cx="1012794" cy="61757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3D5D678-403B-4DB1-BAC5-25668DBFDB91}"/>
              </a:ext>
            </a:extLst>
          </p:cNvPr>
          <p:cNvCxnSpPr>
            <a:stCxn id="11" idx="3"/>
            <a:endCxn id="16" idx="1"/>
          </p:cNvCxnSpPr>
          <p:nvPr/>
        </p:nvCxnSpPr>
        <p:spPr>
          <a:xfrm flipV="1">
            <a:off x="545477" y="2054678"/>
            <a:ext cx="1023252" cy="143555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482F878-2542-4EA6-AC07-4F9BAAE53F93}"/>
              </a:ext>
            </a:extLst>
          </p:cNvPr>
          <p:cNvCxnSpPr>
            <a:cxnSpLocks/>
            <a:endCxn id="32" idx="1"/>
          </p:cNvCxnSpPr>
          <p:nvPr/>
        </p:nvCxnSpPr>
        <p:spPr>
          <a:xfrm flipV="1">
            <a:off x="2084427" y="1424469"/>
            <a:ext cx="998267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70C9496-38F2-48BE-B870-300A120581CF}"/>
              </a:ext>
            </a:extLst>
          </p:cNvPr>
          <p:cNvCxnSpPr>
            <a:cxnSpLocks/>
            <a:stCxn id="11" idx="3"/>
            <a:endCxn id="18" idx="1"/>
          </p:cNvCxnSpPr>
          <p:nvPr/>
        </p:nvCxnSpPr>
        <p:spPr>
          <a:xfrm>
            <a:off x="545477" y="3490231"/>
            <a:ext cx="1023252" cy="14872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262853D-6878-474E-9607-2EE558F2D945}"/>
              </a:ext>
            </a:extLst>
          </p:cNvPr>
          <p:cNvCxnSpPr>
            <a:cxnSpLocks/>
            <a:stCxn id="19" idx="3"/>
            <a:endCxn id="36" idx="1"/>
          </p:cNvCxnSpPr>
          <p:nvPr/>
        </p:nvCxnSpPr>
        <p:spPr>
          <a:xfrm flipV="1">
            <a:off x="5118746" y="4479472"/>
            <a:ext cx="1012793" cy="4853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A684F4F-308F-43FB-8001-2EFFF2DA3FF0}"/>
              </a:ext>
            </a:extLst>
          </p:cNvPr>
          <p:cNvCxnSpPr>
            <a:cxnSpLocks/>
            <a:stCxn id="12" idx="3"/>
            <a:endCxn id="33" idx="1"/>
          </p:cNvCxnSpPr>
          <p:nvPr/>
        </p:nvCxnSpPr>
        <p:spPr>
          <a:xfrm>
            <a:off x="2069900" y="3490231"/>
            <a:ext cx="1012794" cy="7190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F3AA979-08DD-4800-B3CA-7E1F74B8DB48}"/>
              </a:ext>
            </a:extLst>
          </p:cNvPr>
          <p:cNvSpPr/>
          <p:nvPr/>
        </p:nvSpPr>
        <p:spPr>
          <a:xfrm>
            <a:off x="3082694" y="2498466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6:6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FECD927-0662-42DB-865A-BAFEFDDCE231}"/>
              </a:ext>
            </a:extLst>
          </p:cNvPr>
          <p:cNvSpPr/>
          <p:nvPr/>
        </p:nvSpPr>
        <p:spPr>
          <a:xfrm>
            <a:off x="3082694" y="1106062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5:5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76CC621-4E7F-4834-A4B5-E8487E39D81E}"/>
              </a:ext>
            </a:extLst>
          </p:cNvPr>
          <p:cNvSpPr/>
          <p:nvPr/>
        </p:nvSpPr>
        <p:spPr>
          <a:xfrm>
            <a:off x="3082694" y="3890870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7:4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-200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C63ADE3-D13C-4207-9EEC-438260E41F5A}"/>
              </a:ext>
            </a:extLst>
          </p:cNvPr>
          <p:cNvCxnSpPr>
            <a:cxnSpLocks/>
            <a:stCxn id="31" idx="3"/>
            <a:endCxn id="14" idx="1"/>
          </p:cNvCxnSpPr>
          <p:nvPr/>
        </p:nvCxnSpPr>
        <p:spPr>
          <a:xfrm>
            <a:off x="3594323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601170E1-826E-4B86-BBE0-97862F3BD1A9}"/>
              </a:ext>
            </a:extLst>
          </p:cNvPr>
          <p:cNvSpPr/>
          <p:nvPr/>
        </p:nvSpPr>
        <p:spPr>
          <a:xfrm>
            <a:off x="3082694" y="528327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8:6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31D09A-CE41-41A9-891A-73F025FA648A}"/>
              </a:ext>
            </a:extLst>
          </p:cNvPr>
          <p:cNvSpPr/>
          <p:nvPr/>
        </p:nvSpPr>
        <p:spPr>
          <a:xfrm>
            <a:off x="6131539" y="416106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12:4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C73AEEB-839E-4F0D-BE44-5B274B337C46}"/>
              </a:ext>
            </a:extLst>
          </p:cNvPr>
          <p:cNvCxnSpPr>
            <a:cxnSpLocks/>
            <a:stCxn id="18" idx="3"/>
            <a:endCxn id="35" idx="1"/>
          </p:cNvCxnSpPr>
          <p:nvPr/>
        </p:nvCxnSpPr>
        <p:spPr>
          <a:xfrm>
            <a:off x="2080358" y="4977498"/>
            <a:ext cx="1002336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5D28DF4-1778-4686-A9A9-45D1B1BC093E}"/>
              </a:ext>
            </a:extLst>
          </p:cNvPr>
          <p:cNvCxnSpPr>
            <a:cxnSpLocks/>
            <a:stCxn id="33" idx="3"/>
            <a:endCxn id="19" idx="1"/>
          </p:cNvCxnSpPr>
          <p:nvPr/>
        </p:nvCxnSpPr>
        <p:spPr>
          <a:xfrm>
            <a:off x="3594323" y="4209277"/>
            <a:ext cx="1012794" cy="7555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09DD79D-F55E-4678-9B2D-33551FE39330}"/>
              </a:ext>
            </a:extLst>
          </p:cNvPr>
          <p:cNvCxnSpPr>
            <a:cxnSpLocks/>
            <a:stCxn id="31" idx="3"/>
            <a:endCxn id="17" idx="1"/>
          </p:cNvCxnSpPr>
          <p:nvPr/>
        </p:nvCxnSpPr>
        <p:spPr>
          <a:xfrm flipV="1">
            <a:off x="3594323" y="2042048"/>
            <a:ext cx="1012794" cy="7748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3B6A69CD-9F43-4CAC-9220-1738187A0263}"/>
              </a:ext>
            </a:extLst>
          </p:cNvPr>
          <p:cNvCxnSpPr>
            <a:cxnSpLocks/>
            <a:stCxn id="17" idx="3"/>
            <a:endCxn id="13" idx="1"/>
          </p:cNvCxnSpPr>
          <p:nvPr/>
        </p:nvCxnSpPr>
        <p:spPr>
          <a:xfrm>
            <a:off x="5118746" y="2042048"/>
            <a:ext cx="1012792" cy="7304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DF58114F-7844-4F3D-A20F-D1B199BB2AAA}"/>
              </a:ext>
            </a:extLst>
          </p:cNvPr>
          <p:cNvCxnSpPr>
            <a:cxnSpLocks/>
            <a:stCxn id="13" idx="3"/>
            <a:endCxn id="15" idx="1"/>
          </p:cNvCxnSpPr>
          <p:nvPr/>
        </p:nvCxnSpPr>
        <p:spPr>
          <a:xfrm>
            <a:off x="6643167" y="2772454"/>
            <a:ext cx="1012795" cy="7177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E765011-DC6D-41D7-B55A-8AE4B5D7C565}"/>
              </a:ext>
            </a:extLst>
          </p:cNvPr>
          <p:cNvCxnSpPr>
            <a:cxnSpLocks/>
            <a:stCxn id="36" idx="3"/>
            <a:endCxn id="15" idx="1"/>
          </p:cNvCxnSpPr>
          <p:nvPr/>
        </p:nvCxnSpPr>
        <p:spPr>
          <a:xfrm flipV="1">
            <a:off x="6643168" y="3490231"/>
            <a:ext cx="1012794" cy="9892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D49C53E-D1E5-458F-BA8F-DCA26914E806}"/>
              </a:ext>
            </a:extLst>
          </p:cNvPr>
          <p:cNvCxnSpPr>
            <a:cxnSpLocks/>
            <a:stCxn id="14" idx="3"/>
            <a:endCxn id="36" idx="1"/>
          </p:cNvCxnSpPr>
          <p:nvPr/>
        </p:nvCxnSpPr>
        <p:spPr>
          <a:xfrm>
            <a:off x="5118746" y="3490231"/>
            <a:ext cx="1012793" cy="9892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92C5E03E-A9B8-49B2-8A97-DC161C0FAA08}"/>
              </a:ext>
            </a:extLst>
          </p:cNvPr>
          <p:cNvCxnSpPr>
            <a:cxnSpLocks/>
            <a:stCxn id="33" idx="3"/>
            <a:endCxn id="14" idx="1"/>
          </p:cNvCxnSpPr>
          <p:nvPr/>
        </p:nvCxnSpPr>
        <p:spPr>
          <a:xfrm flipV="1">
            <a:off x="3594323" y="3490231"/>
            <a:ext cx="1012794" cy="7190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B98A002-0FA8-4587-887F-267B88B0CE70}"/>
              </a:ext>
            </a:extLst>
          </p:cNvPr>
          <p:cNvSpPr/>
          <p:nvPr/>
        </p:nvSpPr>
        <p:spPr>
          <a:xfrm flipV="1">
            <a:off x="273704" y="3791551"/>
            <a:ext cx="8571716" cy="2808298"/>
          </a:xfrm>
          <a:custGeom>
            <a:avLst/>
            <a:gdLst>
              <a:gd name="connsiteX0" fmla="*/ 7669763 w 7669763"/>
              <a:gd name="connsiteY0" fmla="*/ 2307777 h 2326439"/>
              <a:gd name="connsiteX1" fmla="*/ 3713583 w 7669763"/>
              <a:gd name="connsiteY1" fmla="*/ 6 h 2326439"/>
              <a:gd name="connsiteX2" fmla="*/ 0 w 7669763"/>
              <a:gd name="connsiteY2" fmla="*/ 2326439 h 2326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69763" h="2326439">
                <a:moveTo>
                  <a:pt x="7669763" y="2307777"/>
                </a:moveTo>
                <a:cubicBezTo>
                  <a:pt x="6330820" y="1152336"/>
                  <a:pt x="4991877" y="-3104"/>
                  <a:pt x="3713583" y="6"/>
                </a:cubicBezTo>
                <a:cubicBezTo>
                  <a:pt x="2435289" y="3116"/>
                  <a:pt x="1217644" y="1164777"/>
                  <a:pt x="0" y="2326439"/>
                </a:cubicBezTo>
              </a:path>
            </a:pathLst>
          </a:custGeom>
          <a:noFill/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DD7E82E-8E1A-4F70-A817-F7BFD9A00823}"/>
              </a:ext>
            </a:extLst>
          </p:cNvPr>
          <p:cNvSpPr/>
          <p:nvPr/>
        </p:nvSpPr>
        <p:spPr>
          <a:xfrm>
            <a:off x="8598523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15:0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63E0771C-AD4D-4055-AD92-C3DC9B030707}"/>
              </a:ext>
            </a:extLst>
          </p:cNvPr>
          <p:cNvCxnSpPr>
            <a:cxnSpLocks/>
            <a:stCxn id="15" idx="3"/>
            <a:endCxn id="51" idx="1"/>
          </p:cNvCxnSpPr>
          <p:nvPr/>
        </p:nvCxnSpPr>
        <p:spPr>
          <a:xfrm>
            <a:off x="8167591" y="3490231"/>
            <a:ext cx="43093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id="{D3C7610A-E170-4FD4-9BAD-8A7EC99D6733}"/>
              </a:ext>
            </a:extLst>
          </p:cNvPr>
          <p:cNvSpPr/>
          <p:nvPr/>
        </p:nvSpPr>
        <p:spPr>
          <a:xfrm rot="18900000">
            <a:off x="2551741" y="1874748"/>
            <a:ext cx="4766115" cy="2392186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7C831DC-6EF4-4FEB-BE0A-FC7BA44B9804}"/>
              </a:ext>
            </a:extLst>
          </p:cNvPr>
          <p:cNvSpPr txBox="1"/>
          <p:nvPr/>
        </p:nvSpPr>
        <p:spPr>
          <a:xfrm>
            <a:off x="6784525" y="1728172"/>
            <a:ext cx="24432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DC = -167,05 - 37,79</a:t>
            </a:r>
          </a:p>
          <a:p>
            <a:r>
              <a:rPr lang="en-US" dirty="0">
                <a:solidFill>
                  <a:srgbClr val="00B050"/>
                </a:solidFill>
              </a:rPr>
              <a:t>+ 90,69 + 43,57 = -70,58</a:t>
            </a:r>
            <a:endParaRPr lang="nl-BE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560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BBB21-1F16-44F3-84AA-DB1818671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2: Recursion</a:t>
            </a:r>
            <a:endParaRPr lang="nl-BE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A0C721-96FE-4BFB-B18A-691EDA7583C0}"/>
              </a:ext>
            </a:extLst>
          </p:cNvPr>
          <p:cNvSpPr/>
          <p:nvPr/>
        </p:nvSpPr>
        <p:spPr>
          <a:xfrm>
            <a:off x="33848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6851908-5E49-4307-8154-05F2333F8EC2}"/>
              </a:ext>
            </a:extLst>
          </p:cNvPr>
          <p:cNvSpPr/>
          <p:nvPr/>
        </p:nvSpPr>
        <p:spPr>
          <a:xfrm>
            <a:off x="1558271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3:3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-30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883562-7326-4715-8C60-444E7C6E9A41}"/>
              </a:ext>
            </a:extLst>
          </p:cNvPr>
          <p:cNvSpPr/>
          <p:nvPr/>
        </p:nvSpPr>
        <p:spPr>
          <a:xfrm>
            <a:off x="6131538" y="2454047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13:2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E95FC2-5EC2-4318-854E-3B817363DB30}"/>
              </a:ext>
            </a:extLst>
          </p:cNvPr>
          <p:cNvSpPr/>
          <p:nvPr/>
        </p:nvSpPr>
        <p:spPr>
          <a:xfrm>
            <a:off x="4607117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10:5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120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1/3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67D1EE-CF65-4C7C-AD33-87341289D389}"/>
              </a:ext>
            </a:extLst>
          </p:cNvPr>
          <p:cNvSpPr/>
          <p:nvPr/>
        </p:nvSpPr>
        <p:spPr>
          <a:xfrm>
            <a:off x="7655962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14:0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300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D23C785-9056-4867-AB7C-A2CA39623607}"/>
              </a:ext>
            </a:extLst>
          </p:cNvPr>
          <p:cNvSpPr/>
          <p:nvPr/>
        </p:nvSpPr>
        <p:spPr>
          <a:xfrm>
            <a:off x="1568729" y="173627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2:2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D944CF7-27FD-4D36-9CBA-154BBF395D6F}"/>
              </a:ext>
            </a:extLst>
          </p:cNvPr>
          <p:cNvSpPr/>
          <p:nvPr/>
        </p:nvSpPr>
        <p:spPr>
          <a:xfrm>
            <a:off x="4607117" y="172364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9:2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D1BA80-D75E-4D43-8BD2-368B73F72252}"/>
              </a:ext>
            </a:extLst>
          </p:cNvPr>
          <p:cNvSpPr/>
          <p:nvPr/>
        </p:nvSpPr>
        <p:spPr>
          <a:xfrm>
            <a:off x="1568729" y="465909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4:4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-100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83E4E54-DF2E-437A-85D8-328A0348DE92}"/>
              </a:ext>
            </a:extLst>
          </p:cNvPr>
          <p:cNvSpPr/>
          <p:nvPr/>
        </p:nvSpPr>
        <p:spPr>
          <a:xfrm>
            <a:off x="4607117" y="4646461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11:6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80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B070AA4-9AE5-4C80-AF07-06BD74F447C6}"/>
              </a:ext>
            </a:extLst>
          </p:cNvPr>
          <p:cNvCxnSpPr>
            <a:stCxn id="11" idx="3"/>
            <a:endCxn id="12" idx="1"/>
          </p:cNvCxnSpPr>
          <p:nvPr/>
        </p:nvCxnSpPr>
        <p:spPr>
          <a:xfrm>
            <a:off x="545477" y="3490231"/>
            <a:ext cx="1012794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6424A4D-DF45-4804-A8C2-6327E14E16CE}"/>
              </a:ext>
            </a:extLst>
          </p:cNvPr>
          <p:cNvCxnSpPr>
            <a:cxnSpLocks/>
            <a:stCxn id="12" idx="3"/>
            <a:endCxn id="31" idx="1"/>
          </p:cNvCxnSpPr>
          <p:nvPr/>
        </p:nvCxnSpPr>
        <p:spPr>
          <a:xfrm flipV="1">
            <a:off x="2069900" y="2816873"/>
            <a:ext cx="1012794" cy="6733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DE118C2-A301-459C-81E6-75B86C9F12DF}"/>
              </a:ext>
            </a:extLst>
          </p:cNvPr>
          <p:cNvCxnSpPr>
            <a:cxnSpLocks/>
            <a:stCxn id="16" idx="3"/>
            <a:endCxn id="31" idx="1"/>
          </p:cNvCxnSpPr>
          <p:nvPr/>
        </p:nvCxnSpPr>
        <p:spPr>
          <a:xfrm>
            <a:off x="2080358" y="2054678"/>
            <a:ext cx="1002336" cy="76219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F5A60F9-34D8-433B-B746-94465A0CB550}"/>
              </a:ext>
            </a:extLst>
          </p:cNvPr>
          <p:cNvCxnSpPr>
            <a:cxnSpLocks/>
            <a:stCxn id="14" idx="3"/>
            <a:endCxn id="13" idx="1"/>
          </p:cNvCxnSpPr>
          <p:nvPr/>
        </p:nvCxnSpPr>
        <p:spPr>
          <a:xfrm flipV="1">
            <a:off x="5118746" y="2772454"/>
            <a:ext cx="1012792" cy="71777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A0CF548-AED2-46EF-B568-F890CBF3A5CB}"/>
              </a:ext>
            </a:extLst>
          </p:cNvPr>
          <p:cNvCxnSpPr>
            <a:cxnSpLocks/>
            <a:stCxn id="35" idx="3"/>
            <a:endCxn id="19" idx="1"/>
          </p:cNvCxnSpPr>
          <p:nvPr/>
        </p:nvCxnSpPr>
        <p:spPr>
          <a:xfrm flipV="1">
            <a:off x="3594323" y="4964868"/>
            <a:ext cx="1012794" cy="63681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0C11D8DE-397C-4C05-B0BE-DE2E6A2959A0}"/>
              </a:ext>
            </a:extLst>
          </p:cNvPr>
          <p:cNvCxnSpPr>
            <a:cxnSpLocks/>
            <a:stCxn id="32" idx="3"/>
            <a:endCxn id="17" idx="1"/>
          </p:cNvCxnSpPr>
          <p:nvPr/>
        </p:nvCxnSpPr>
        <p:spPr>
          <a:xfrm>
            <a:off x="3594323" y="1424469"/>
            <a:ext cx="1012794" cy="61757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3D5D678-403B-4DB1-BAC5-25668DBFDB91}"/>
              </a:ext>
            </a:extLst>
          </p:cNvPr>
          <p:cNvCxnSpPr>
            <a:stCxn id="11" idx="3"/>
            <a:endCxn id="16" idx="1"/>
          </p:cNvCxnSpPr>
          <p:nvPr/>
        </p:nvCxnSpPr>
        <p:spPr>
          <a:xfrm flipV="1">
            <a:off x="545477" y="2054678"/>
            <a:ext cx="1023252" cy="143555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6482F878-2542-4EA6-AC07-4F9BAAE53F93}"/>
              </a:ext>
            </a:extLst>
          </p:cNvPr>
          <p:cNvCxnSpPr>
            <a:cxnSpLocks/>
            <a:endCxn id="32" idx="1"/>
          </p:cNvCxnSpPr>
          <p:nvPr/>
        </p:nvCxnSpPr>
        <p:spPr>
          <a:xfrm flipV="1">
            <a:off x="2084427" y="1424469"/>
            <a:ext cx="998267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70C9496-38F2-48BE-B870-300A120581CF}"/>
              </a:ext>
            </a:extLst>
          </p:cNvPr>
          <p:cNvCxnSpPr>
            <a:cxnSpLocks/>
            <a:stCxn id="11" idx="3"/>
            <a:endCxn id="18" idx="1"/>
          </p:cNvCxnSpPr>
          <p:nvPr/>
        </p:nvCxnSpPr>
        <p:spPr>
          <a:xfrm>
            <a:off x="545477" y="3490231"/>
            <a:ext cx="1023252" cy="14872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F262853D-6878-474E-9607-2EE558F2D945}"/>
              </a:ext>
            </a:extLst>
          </p:cNvPr>
          <p:cNvCxnSpPr>
            <a:cxnSpLocks/>
            <a:stCxn id="19" idx="3"/>
            <a:endCxn id="36" idx="1"/>
          </p:cNvCxnSpPr>
          <p:nvPr/>
        </p:nvCxnSpPr>
        <p:spPr>
          <a:xfrm flipV="1">
            <a:off x="5118746" y="4479472"/>
            <a:ext cx="1012793" cy="4853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A684F4F-308F-43FB-8001-2EFFF2DA3FF0}"/>
              </a:ext>
            </a:extLst>
          </p:cNvPr>
          <p:cNvCxnSpPr>
            <a:cxnSpLocks/>
            <a:stCxn id="12" idx="3"/>
            <a:endCxn id="33" idx="1"/>
          </p:cNvCxnSpPr>
          <p:nvPr/>
        </p:nvCxnSpPr>
        <p:spPr>
          <a:xfrm>
            <a:off x="2069900" y="3490231"/>
            <a:ext cx="1012794" cy="7190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CF3AA979-08DD-4800-B3CA-7E1F74B8DB48}"/>
              </a:ext>
            </a:extLst>
          </p:cNvPr>
          <p:cNvSpPr/>
          <p:nvPr/>
        </p:nvSpPr>
        <p:spPr>
          <a:xfrm>
            <a:off x="3082694" y="2498466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6:6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150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1/2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FECD927-0662-42DB-865A-BAFEFDDCE231}"/>
              </a:ext>
            </a:extLst>
          </p:cNvPr>
          <p:cNvSpPr/>
          <p:nvPr/>
        </p:nvSpPr>
        <p:spPr>
          <a:xfrm>
            <a:off x="3082694" y="1106062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5:5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60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76CC621-4E7F-4834-A4B5-E8487E39D81E}"/>
              </a:ext>
            </a:extLst>
          </p:cNvPr>
          <p:cNvSpPr/>
          <p:nvPr/>
        </p:nvSpPr>
        <p:spPr>
          <a:xfrm>
            <a:off x="3082694" y="3890870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7:4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-200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C63ADE3-D13C-4207-9EEC-438260E41F5A}"/>
              </a:ext>
            </a:extLst>
          </p:cNvPr>
          <p:cNvCxnSpPr>
            <a:cxnSpLocks/>
            <a:stCxn id="31" idx="3"/>
            <a:endCxn id="14" idx="1"/>
          </p:cNvCxnSpPr>
          <p:nvPr/>
        </p:nvCxnSpPr>
        <p:spPr>
          <a:xfrm>
            <a:off x="3594323" y="2816873"/>
            <a:ext cx="1012794" cy="67335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extLst>
              <a:ext uri="{FF2B5EF4-FFF2-40B4-BE49-F238E27FC236}">
                <a16:creationId xmlns:a16="http://schemas.microsoft.com/office/drawing/2014/main" id="{601170E1-826E-4B86-BBE0-97862F3BD1A9}"/>
              </a:ext>
            </a:extLst>
          </p:cNvPr>
          <p:cNvSpPr/>
          <p:nvPr/>
        </p:nvSpPr>
        <p:spPr>
          <a:xfrm>
            <a:off x="3082694" y="528327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8:6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140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A31D09A-CE41-41A9-891A-73F025FA648A}"/>
              </a:ext>
            </a:extLst>
          </p:cNvPr>
          <p:cNvSpPr/>
          <p:nvPr/>
        </p:nvSpPr>
        <p:spPr>
          <a:xfrm>
            <a:off x="6131539" y="4161065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12:4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40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2/1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2C73AEEB-839E-4F0D-BE44-5B274B337C46}"/>
              </a:ext>
            </a:extLst>
          </p:cNvPr>
          <p:cNvCxnSpPr>
            <a:cxnSpLocks/>
            <a:stCxn id="18" idx="3"/>
            <a:endCxn id="35" idx="1"/>
          </p:cNvCxnSpPr>
          <p:nvPr/>
        </p:nvCxnSpPr>
        <p:spPr>
          <a:xfrm>
            <a:off x="2080358" y="4977498"/>
            <a:ext cx="1002336" cy="62418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5D28DF4-1778-4686-A9A9-45D1B1BC093E}"/>
              </a:ext>
            </a:extLst>
          </p:cNvPr>
          <p:cNvCxnSpPr>
            <a:cxnSpLocks/>
            <a:stCxn id="33" idx="3"/>
            <a:endCxn id="19" idx="1"/>
          </p:cNvCxnSpPr>
          <p:nvPr/>
        </p:nvCxnSpPr>
        <p:spPr>
          <a:xfrm>
            <a:off x="3594323" y="4209277"/>
            <a:ext cx="1012794" cy="7555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09DD79D-F55E-4678-9B2D-33551FE39330}"/>
              </a:ext>
            </a:extLst>
          </p:cNvPr>
          <p:cNvCxnSpPr>
            <a:cxnSpLocks/>
            <a:stCxn id="31" idx="3"/>
            <a:endCxn id="17" idx="1"/>
          </p:cNvCxnSpPr>
          <p:nvPr/>
        </p:nvCxnSpPr>
        <p:spPr>
          <a:xfrm flipV="1">
            <a:off x="3594323" y="2042048"/>
            <a:ext cx="1012794" cy="7748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3B6A69CD-9F43-4CAC-9220-1738187A0263}"/>
              </a:ext>
            </a:extLst>
          </p:cNvPr>
          <p:cNvCxnSpPr>
            <a:cxnSpLocks/>
            <a:stCxn id="17" idx="3"/>
            <a:endCxn id="13" idx="1"/>
          </p:cNvCxnSpPr>
          <p:nvPr/>
        </p:nvCxnSpPr>
        <p:spPr>
          <a:xfrm>
            <a:off x="5118746" y="2042048"/>
            <a:ext cx="1012792" cy="7304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DF58114F-7844-4F3D-A20F-D1B199BB2AAA}"/>
              </a:ext>
            </a:extLst>
          </p:cNvPr>
          <p:cNvCxnSpPr>
            <a:cxnSpLocks/>
            <a:stCxn id="13" idx="3"/>
            <a:endCxn id="15" idx="1"/>
          </p:cNvCxnSpPr>
          <p:nvPr/>
        </p:nvCxnSpPr>
        <p:spPr>
          <a:xfrm>
            <a:off x="6643167" y="2772454"/>
            <a:ext cx="1012795" cy="7177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E765011-DC6D-41D7-B55A-8AE4B5D7C565}"/>
              </a:ext>
            </a:extLst>
          </p:cNvPr>
          <p:cNvCxnSpPr>
            <a:cxnSpLocks/>
            <a:stCxn id="36" idx="3"/>
            <a:endCxn id="15" idx="1"/>
          </p:cNvCxnSpPr>
          <p:nvPr/>
        </p:nvCxnSpPr>
        <p:spPr>
          <a:xfrm flipV="1">
            <a:off x="6643168" y="3490231"/>
            <a:ext cx="1012794" cy="98924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D49C53E-D1E5-458F-BA8F-DCA26914E806}"/>
              </a:ext>
            </a:extLst>
          </p:cNvPr>
          <p:cNvCxnSpPr>
            <a:cxnSpLocks/>
            <a:stCxn id="14" idx="3"/>
            <a:endCxn id="36" idx="1"/>
          </p:cNvCxnSpPr>
          <p:nvPr/>
        </p:nvCxnSpPr>
        <p:spPr>
          <a:xfrm>
            <a:off x="5118746" y="3490231"/>
            <a:ext cx="1012793" cy="9892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92C5E03E-A9B8-49B2-8A97-DC161C0FAA08}"/>
              </a:ext>
            </a:extLst>
          </p:cNvPr>
          <p:cNvCxnSpPr>
            <a:cxnSpLocks/>
            <a:stCxn id="33" idx="3"/>
            <a:endCxn id="14" idx="1"/>
          </p:cNvCxnSpPr>
          <p:nvPr/>
        </p:nvCxnSpPr>
        <p:spPr>
          <a:xfrm flipV="1">
            <a:off x="3594323" y="3490231"/>
            <a:ext cx="1012794" cy="7190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0B98A002-0FA8-4587-887F-267B88B0CE70}"/>
              </a:ext>
            </a:extLst>
          </p:cNvPr>
          <p:cNvSpPr/>
          <p:nvPr/>
        </p:nvSpPr>
        <p:spPr>
          <a:xfrm flipV="1">
            <a:off x="273704" y="3791551"/>
            <a:ext cx="8571716" cy="2808298"/>
          </a:xfrm>
          <a:custGeom>
            <a:avLst/>
            <a:gdLst>
              <a:gd name="connsiteX0" fmla="*/ 7669763 w 7669763"/>
              <a:gd name="connsiteY0" fmla="*/ 2307777 h 2326439"/>
              <a:gd name="connsiteX1" fmla="*/ 3713583 w 7669763"/>
              <a:gd name="connsiteY1" fmla="*/ 6 h 2326439"/>
              <a:gd name="connsiteX2" fmla="*/ 0 w 7669763"/>
              <a:gd name="connsiteY2" fmla="*/ 2326439 h 2326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669763" h="2326439">
                <a:moveTo>
                  <a:pt x="7669763" y="2307777"/>
                </a:moveTo>
                <a:cubicBezTo>
                  <a:pt x="6330820" y="1152336"/>
                  <a:pt x="4991877" y="-3104"/>
                  <a:pt x="3713583" y="6"/>
                </a:cubicBezTo>
                <a:cubicBezTo>
                  <a:pt x="2435289" y="3116"/>
                  <a:pt x="1217644" y="1164777"/>
                  <a:pt x="0" y="2326439"/>
                </a:cubicBezTo>
              </a:path>
            </a:pathLst>
          </a:custGeom>
          <a:noFill/>
          <a:ln w="317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DD7E82E-8E1A-4F70-A817-F7BFD9A00823}"/>
              </a:ext>
            </a:extLst>
          </p:cNvPr>
          <p:cNvSpPr/>
          <p:nvPr/>
        </p:nvSpPr>
        <p:spPr>
          <a:xfrm>
            <a:off x="8598523" y="3171824"/>
            <a:ext cx="511629" cy="636814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400" dirty="0">
                <a:solidFill>
                  <a:schemeClr val="tx1"/>
                </a:solidFill>
              </a:rPr>
              <a:t>15:0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</a:t>
            </a:r>
          </a:p>
          <a:p>
            <a:pPr algn="ctr"/>
            <a:r>
              <a:rPr lang="nl-BE" sz="1400" dirty="0">
                <a:solidFill>
                  <a:schemeClr val="tx1"/>
                </a:solidFill>
              </a:rPr>
              <a:t>0/0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63E0771C-AD4D-4055-AD92-C3DC9B030707}"/>
              </a:ext>
            </a:extLst>
          </p:cNvPr>
          <p:cNvCxnSpPr>
            <a:cxnSpLocks/>
            <a:stCxn id="15" idx="3"/>
            <a:endCxn id="51" idx="1"/>
          </p:cNvCxnSpPr>
          <p:nvPr/>
        </p:nvCxnSpPr>
        <p:spPr>
          <a:xfrm>
            <a:off x="8167591" y="3490231"/>
            <a:ext cx="430932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B177F043-E536-4DD3-830D-A519F2B28BF4}"/>
              </a:ext>
            </a:extLst>
          </p:cNvPr>
          <p:cNvSpPr txBox="1"/>
          <p:nvPr/>
        </p:nvSpPr>
        <p:spPr>
          <a:xfrm>
            <a:off x="62608" y="1105568"/>
            <a:ext cx="1314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F0"/>
                </a:solidFill>
              </a:rPr>
              <a:t>DC = 293,12</a:t>
            </a:r>
            <a:endParaRPr lang="nl-BE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582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BFAB5-FF28-4AB3-99EA-9BDE50863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 3</a:t>
            </a:r>
            <a:endParaRPr lang="nl-BE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E42E3B-A821-4E3A-AB69-9B5B78AD46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000" y="1080000"/>
            <a:ext cx="7302866" cy="525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687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843442" y="3127513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(7,2,10,0)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(6,2,3,0)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(6,2,2,0)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(8,3,4,0)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(3,1,7,0)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(7,4,5,0)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9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9F2A3B9-3C7F-458E-B811-10E1F446D202}"/>
                  </a:ext>
                </a:extLst>
              </p:cNvPr>
              <p:cNvSpPr txBox="1"/>
              <p:nvPr/>
            </p:nvSpPr>
            <p:spPr>
              <a:xfrm>
                <a:off x="248480" y="1181483"/>
                <a:ext cx="2374304" cy="374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 – 7 + 2 = -5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9F2A3B9-3C7F-458E-B811-10E1F446D2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480" y="1181483"/>
                <a:ext cx="2374304" cy="374333"/>
              </a:xfrm>
              <a:prstGeom prst="rect">
                <a:avLst/>
              </a:prstGeom>
              <a:blipFill>
                <a:blip r:embed="rId2"/>
                <a:stretch>
                  <a:fillRect l="-3342" t="-24590" r="-6684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7930AF6-AB6E-43C2-8792-D4910069017F}"/>
                  </a:ext>
                </a:extLst>
              </p:cNvPr>
              <p:cNvSpPr txBox="1"/>
              <p:nvPr/>
            </p:nvSpPr>
            <p:spPr>
              <a:xfrm>
                <a:off x="248480" y="1576350"/>
                <a:ext cx="2375907" cy="37619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 – 6 + 2 = -4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7930AF6-AB6E-43C2-8792-D491006901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480" y="1576350"/>
                <a:ext cx="2375907" cy="376193"/>
              </a:xfrm>
              <a:prstGeom prst="rect">
                <a:avLst/>
              </a:prstGeom>
              <a:blipFill>
                <a:blip r:embed="rId3"/>
                <a:stretch>
                  <a:fillRect l="-3333" t="-24590" r="-641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DE6260AD-559D-4222-8458-34BBFF0852DA}"/>
              </a:ext>
            </a:extLst>
          </p:cNvPr>
          <p:cNvSpPr txBox="1"/>
          <p:nvPr/>
        </p:nvSpPr>
        <p:spPr>
          <a:xfrm>
            <a:off x="248480" y="2367238"/>
            <a:ext cx="2503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Non-breakthrough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277E45E-EA51-424F-8E6C-AFF93D096DED}"/>
                  </a:ext>
                </a:extLst>
              </p:cNvPr>
              <p:cNvSpPr txBox="1"/>
              <p:nvPr/>
            </p:nvSpPr>
            <p:spPr>
              <a:xfrm>
                <a:off x="248480" y="1973077"/>
                <a:ext cx="2375907" cy="37362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 – 9 + 3 = -6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277E45E-EA51-424F-8E6C-AFF93D096D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480" y="1973077"/>
                <a:ext cx="2375907" cy="373628"/>
              </a:xfrm>
              <a:prstGeom prst="rect">
                <a:avLst/>
              </a:prstGeom>
              <a:blipFill>
                <a:blip r:embed="rId4"/>
                <a:stretch>
                  <a:fillRect l="-3333" t="-24590" r="-641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308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820798" y="3179715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(7,2,10,0)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(6,2,3,0)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(6,2,2,0)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(8,3,4,0)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(3,1,7,0)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(7,4,5,0)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9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4978" y="3081614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357AA36-BC9F-4084-987D-D8DCF90E878B}"/>
                  </a:ext>
                </a:extLst>
              </p:cNvPr>
              <p:cNvSpPr txBox="1"/>
              <p:nvPr/>
            </p:nvSpPr>
            <p:spPr>
              <a:xfrm>
                <a:off x="267378" y="1169474"/>
                <a:ext cx="939616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357AA36-BC9F-4084-987D-D8DCF90E87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378" y="1169474"/>
                <a:ext cx="939616" cy="375424"/>
              </a:xfrm>
              <a:prstGeom prst="rect">
                <a:avLst/>
              </a:prstGeom>
              <a:blipFill>
                <a:blip r:embed="rId2"/>
                <a:stretch>
                  <a:fillRect l="-8442" t="-24590" r="-18182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02CDB8D-DA59-4BD9-8FC7-24B022AD4A44}"/>
                  </a:ext>
                </a:extLst>
              </p:cNvPr>
              <p:cNvSpPr txBox="1"/>
              <p:nvPr/>
            </p:nvSpPr>
            <p:spPr>
              <a:xfrm>
                <a:off x="268613" y="1588646"/>
                <a:ext cx="945131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34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02CDB8D-DA59-4BD9-8FC7-24B022AD4A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613" y="1588646"/>
                <a:ext cx="945131" cy="375424"/>
              </a:xfrm>
              <a:prstGeom prst="rect">
                <a:avLst/>
              </a:prstGeom>
              <a:blipFill>
                <a:blip r:embed="rId3"/>
                <a:stretch>
                  <a:fillRect l="-7742" t="-24590" r="-18710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45BB4F9-8A66-48D8-B54E-CDBC6E4BA1F0}"/>
                  </a:ext>
                </a:extLst>
              </p:cNvPr>
              <p:cNvSpPr txBox="1"/>
              <p:nvPr/>
            </p:nvSpPr>
            <p:spPr>
              <a:xfrm>
                <a:off x="265055" y="2005957"/>
                <a:ext cx="940707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45BB4F9-8A66-48D8-B54E-CDBC6E4BA1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55" y="2005957"/>
                <a:ext cx="940707" cy="381130"/>
              </a:xfrm>
              <a:prstGeom prst="rect">
                <a:avLst/>
              </a:prstGeom>
              <a:blipFill>
                <a:blip r:embed="rId4"/>
                <a:stretch>
                  <a:fillRect l="-7742" t="-20635" r="-18065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>
            <a:extLst>
              <a:ext uri="{FF2B5EF4-FFF2-40B4-BE49-F238E27FC236}">
                <a16:creationId xmlns:a16="http://schemas.microsoft.com/office/drawing/2014/main" id="{A7EF227D-4965-42BA-A839-3E743098B5DF}"/>
              </a:ext>
            </a:extLst>
          </p:cNvPr>
          <p:cNvSpPr txBox="1"/>
          <p:nvPr/>
        </p:nvSpPr>
        <p:spPr>
          <a:xfrm>
            <a:off x="6511911" y="1201098"/>
            <a:ext cx="2440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Breakthrough of 3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D2872AD-5889-4F21-9936-4D971A1380E0}"/>
              </a:ext>
            </a:extLst>
          </p:cNvPr>
          <p:cNvSpPr txBox="1"/>
          <p:nvPr/>
        </p:nvSpPr>
        <p:spPr>
          <a:xfrm>
            <a:off x="3146208" y="4360979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(3,1)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94166C7-2737-4FC4-9590-C18018512B9D}"/>
              </a:ext>
            </a:extLst>
          </p:cNvPr>
          <p:cNvSpPr txBox="1"/>
          <p:nvPr/>
        </p:nvSpPr>
        <p:spPr>
          <a:xfrm>
            <a:off x="5782892" y="3725457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(3,3)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5084B11-DADB-4E5E-A925-6ABD204CB6B5}"/>
              </a:ext>
            </a:extLst>
          </p:cNvPr>
          <p:cNvSpPr txBox="1"/>
          <p:nvPr/>
        </p:nvSpPr>
        <p:spPr>
          <a:xfrm>
            <a:off x="8020484" y="3111532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(3,4)</a:t>
            </a:r>
            <a:endParaRPr lang="nl-BE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00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(7,2,10,0)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(6,2,2,0)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(8,3,4,0)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(7,4,2,3)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9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357AA36-BC9F-4084-987D-D8DCF90E878B}"/>
                  </a:ext>
                </a:extLst>
              </p:cNvPr>
              <p:cNvSpPr txBox="1"/>
              <p:nvPr/>
            </p:nvSpPr>
            <p:spPr>
              <a:xfrm>
                <a:off x="186438" y="1169474"/>
                <a:ext cx="3901517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0, but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remaining</a:t>
                </a:r>
                <a:r>
                  <a:rPr lang="nl-BE" sz="2400" dirty="0">
                    <a:solidFill>
                      <a:srgbClr val="00B050"/>
                    </a:solidFill>
                  </a:rPr>
                  <a:t> flow = 0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357AA36-BC9F-4084-987D-D8DCF90E87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169474"/>
                <a:ext cx="3901517" cy="375424"/>
              </a:xfrm>
              <a:prstGeom prst="rect">
                <a:avLst/>
              </a:prstGeom>
              <a:blipFill>
                <a:blip r:embed="rId2"/>
                <a:stretch>
                  <a:fillRect l="-2031" t="-24590" r="-3594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02CDB8D-DA59-4BD9-8FC7-24B022AD4A44}"/>
                  </a:ext>
                </a:extLst>
              </p:cNvPr>
              <p:cNvSpPr txBox="1"/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902CDB8D-DA59-4BD9-8FC7-24B022AD4A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blipFill>
                <a:blip r:embed="rId3"/>
                <a:stretch>
                  <a:fillRect l="-8442" t="-24590" r="-18182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45BB4F9-8A66-48D8-B54E-CDBC6E4BA1F0}"/>
                  </a:ext>
                </a:extLst>
              </p:cNvPr>
              <p:cNvSpPr txBox="1"/>
              <p:nvPr/>
            </p:nvSpPr>
            <p:spPr>
              <a:xfrm>
                <a:off x="186438" y="1897462"/>
                <a:ext cx="1041311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-3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45BB4F9-8A66-48D8-B54E-CDBC6E4BA1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897462"/>
                <a:ext cx="1041311" cy="381130"/>
              </a:xfrm>
              <a:prstGeom prst="rect">
                <a:avLst/>
              </a:prstGeom>
              <a:blipFill>
                <a:blip r:embed="rId4"/>
                <a:stretch>
                  <a:fillRect l="-7647" t="-20635" r="-16471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>
            <a:extLst>
              <a:ext uri="{FF2B5EF4-FFF2-40B4-BE49-F238E27FC236}">
                <a16:creationId xmlns:a16="http://schemas.microsoft.com/office/drawing/2014/main" id="{6D2872AD-5889-4F21-9936-4D971A1380E0}"/>
              </a:ext>
            </a:extLst>
          </p:cNvPr>
          <p:cNvSpPr txBox="1"/>
          <p:nvPr/>
        </p:nvSpPr>
        <p:spPr>
          <a:xfrm>
            <a:off x="4118038" y="1693855"/>
            <a:ext cx="914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(10,1)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8D32B752-741B-405C-BD9E-7D392B4DD9AA}"/>
                  </a:ext>
                </a:extLst>
              </p:cNvPr>
              <p:cNvSpPr txBox="1"/>
              <p:nvPr/>
            </p:nvSpPr>
            <p:spPr>
              <a:xfrm>
                <a:off x="186438" y="2268092"/>
                <a:ext cx="1034194" cy="3728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-1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8D32B752-741B-405C-BD9E-7D392B4DD9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2268092"/>
                <a:ext cx="1034194" cy="372859"/>
              </a:xfrm>
              <a:prstGeom prst="rect">
                <a:avLst/>
              </a:prstGeom>
              <a:blipFill>
                <a:blip r:embed="rId5"/>
                <a:stretch>
                  <a:fillRect l="-7692" t="-22951" r="-16568" b="-508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>
            <a:extLst>
              <a:ext uri="{FF2B5EF4-FFF2-40B4-BE49-F238E27FC236}">
                <a16:creationId xmlns:a16="http://schemas.microsoft.com/office/drawing/2014/main" id="{9A94A44C-88CA-4D52-8DB0-29A5C29074EC}"/>
              </a:ext>
            </a:extLst>
          </p:cNvPr>
          <p:cNvSpPr txBox="1"/>
          <p:nvPr/>
        </p:nvSpPr>
        <p:spPr>
          <a:xfrm>
            <a:off x="186438" y="2630451"/>
            <a:ext cx="2503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Non-breakthrough</a:t>
            </a:r>
            <a:endParaRPr lang="nl-BE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738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4" grpId="0"/>
      <p:bldP spid="34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(7,2,10,0)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(6,2,2,0)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(8,3,4,0)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(7,4,2,3)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9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D2872AD-5889-4F21-9936-4D971A1380E0}"/>
              </a:ext>
            </a:extLst>
          </p:cNvPr>
          <p:cNvSpPr txBox="1"/>
          <p:nvPr/>
        </p:nvSpPr>
        <p:spPr>
          <a:xfrm>
            <a:off x="4118038" y="1693855"/>
            <a:ext cx="914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(10,1)</a:t>
            </a:r>
            <a:endParaRPr lang="nl-BE" sz="2400" dirty="0">
              <a:solidFill>
                <a:srgbClr val="00B050"/>
              </a:solidFill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D505BEB-947D-4C03-86FB-93281C7D3DA8}"/>
              </a:ext>
            </a:extLst>
          </p:cNvPr>
          <p:cNvCxnSpPr/>
          <p:nvPr/>
        </p:nvCxnSpPr>
        <p:spPr>
          <a:xfrm flipH="1">
            <a:off x="621782" y="1721180"/>
            <a:ext cx="7360723" cy="3321337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C93AB60B-2505-41C4-AB88-D889645D9A3D}"/>
                  </a:ext>
                </a:extLst>
              </p:cNvPr>
              <p:cNvSpPr txBox="1"/>
              <p:nvPr/>
            </p:nvSpPr>
            <p:spPr>
              <a:xfrm>
                <a:off x="207531" y="1080000"/>
                <a:ext cx="1882182" cy="312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0: </a:t>
                </a:r>
                <a:r>
                  <a:rPr lang="nl-BE" sz="2000" dirty="0" err="1">
                    <a:solidFill>
                      <a:srgbClr val="0070C0"/>
                    </a:solidFill>
                  </a:rPr>
                  <a:t>disregard</a:t>
                </a:r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C93AB60B-2505-41C4-AB88-D889645D9A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080000"/>
                <a:ext cx="1882182" cy="312843"/>
              </a:xfrm>
              <a:prstGeom prst="rect">
                <a:avLst/>
              </a:prstGeom>
              <a:blipFill>
                <a:blip r:embed="rId2"/>
                <a:stretch>
                  <a:fillRect l="-3236" t="-23529" r="-7443" b="-509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9F461152-355A-430D-9A0B-8C2E1D2F4AFE}"/>
                  </a:ext>
                </a:extLst>
              </p:cNvPr>
              <p:cNvSpPr txBox="1"/>
              <p:nvPr/>
            </p:nvSpPr>
            <p:spPr>
              <a:xfrm>
                <a:off x="207531" y="1444383"/>
                <a:ext cx="864724" cy="31348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-4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9F461152-355A-430D-9A0B-8C2E1D2F4A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444383"/>
                <a:ext cx="864724" cy="313484"/>
              </a:xfrm>
              <a:prstGeom prst="rect">
                <a:avLst/>
              </a:prstGeom>
              <a:blipFill>
                <a:blip r:embed="rId3"/>
                <a:stretch>
                  <a:fillRect l="-7042" t="-23529" r="-16901" b="-490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39435B1A-83FF-4119-A118-57E9096E0D6D}"/>
                  </a:ext>
                </a:extLst>
              </p:cNvPr>
              <p:cNvSpPr txBox="1"/>
              <p:nvPr/>
            </p:nvSpPr>
            <p:spPr>
              <a:xfrm>
                <a:off x="207531" y="1809407"/>
                <a:ext cx="864724" cy="3107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-1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39435B1A-83FF-4119-A118-57E9096E0D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809407"/>
                <a:ext cx="864724" cy="310726"/>
              </a:xfrm>
              <a:prstGeom prst="rect">
                <a:avLst/>
              </a:prstGeom>
              <a:blipFill>
                <a:blip r:embed="rId4"/>
                <a:stretch>
                  <a:fillRect l="-7042" t="-23529" r="-16901" b="-490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698756EC-005C-405D-84B0-7F3ADA41B4AD}"/>
                  </a:ext>
                </a:extLst>
              </p:cNvPr>
              <p:cNvSpPr txBox="1"/>
              <p:nvPr/>
            </p:nvSpPr>
            <p:spPr>
              <a:xfrm>
                <a:off x="207531" y="2175394"/>
                <a:ext cx="863121" cy="3113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-6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698756EC-005C-405D-84B0-7F3ADA41B4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2175394"/>
                <a:ext cx="863121" cy="311367"/>
              </a:xfrm>
              <a:prstGeom prst="rect">
                <a:avLst/>
              </a:prstGeom>
              <a:blipFill>
                <a:blip r:embed="rId5"/>
                <a:stretch>
                  <a:fillRect l="-7042" t="-23529" r="-16901" b="-490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CD577FF-78C7-4172-8B7B-ADAA703749F3}"/>
                  </a:ext>
                </a:extLst>
              </p:cNvPr>
              <p:cNvSpPr txBox="1"/>
              <p:nvPr/>
            </p:nvSpPr>
            <p:spPr>
              <a:xfrm>
                <a:off x="207531" y="2542022"/>
                <a:ext cx="869084" cy="3175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-3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5CD577FF-78C7-4172-8B7B-ADAA703749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2542022"/>
                <a:ext cx="869084" cy="317587"/>
              </a:xfrm>
              <a:prstGeom prst="rect">
                <a:avLst/>
              </a:prstGeom>
              <a:blipFill>
                <a:blip r:embed="rId6"/>
                <a:stretch>
                  <a:fillRect l="-6993" t="-21154" r="-16783" b="-4807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98265055-FB46-4D23-A1C3-8FB54463BA37}"/>
                  </a:ext>
                </a:extLst>
              </p:cNvPr>
              <p:cNvSpPr txBox="1"/>
              <p:nvPr/>
            </p:nvSpPr>
            <p:spPr>
              <a:xfrm>
                <a:off x="207531" y="2908010"/>
                <a:ext cx="869084" cy="3182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-7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98265055-FB46-4D23-A1C3-8FB54463BA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2908010"/>
                <a:ext cx="869084" cy="318229"/>
              </a:xfrm>
              <a:prstGeom prst="rect">
                <a:avLst/>
              </a:prstGeom>
              <a:blipFill>
                <a:blip r:embed="rId7"/>
                <a:stretch>
                  <a:fillRect l="-6993" t="-21154" r="-16783" b="-5000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DA047715-07F4-43F8-B1E8-2B603823D70B}"/>
                  </a:ext>
                </a:extLst>
              </p:cNvPr>
              <p:cNvSpPr txBox="1"/>
              <p:nvPr/>
            </p:nvSpPr>
            <p:spPr>
              <a:xfrm>
                <a:off x="3420061" y="1075063"/>
                <a:ext cx="209942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min</m:t>
                          </m:r>
                        </m:fName>
                        <m:e>
                          <m:d>
                            <m:dPr>
                              <m:ctrlPr>
                                <a:rPr lang="en-US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4,1,6,3,7</m:t>
                              </m:r>
                            </m:e>
                          </m:d>
                        </m:e>
                      </m:func>
                      <m:r>
                        <a:rPr lang="en-U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DA047715-07F4-43F8-B1E8-2B603823D7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0061" y="1075063"/>
                <a:ext cx="2099421" cy="307777"/>
              </a:xfrm>
              <a:prstGeom prst="rect">
                <a:avLst/>
              </a:prstGeom>
              <a:blipFill>
                <a:blip r:embed="rId8"/>
                <a:stretch>
                  <a:fillRect l="-2326" r="-2616" b="-5882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E76D787-CFD2-40B9-B727-D1588007222F}"/>
              </a:ext>
            </a:extLst>
          </p:cNvPr>
          <p:cNvCxnSpPr/>
          <p:nvPr/>
        </p:nvCxnSpPr>
        <p:spPr>
          <a:xfrm flipH="1">
            <a:off x="3420061" y="5619565"/>
            <a:ext cx="329198" cy="2485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F386596-DEED-4AB2-B20B-0F3866BFD283}"/>
              </a:ext>
            </a:extLst>
          </p:cNvPr>
          <p:cNvCxnSpPr/>
          <p:nvPr/>
        </p:nvCxnSpPr>
        <p:spPr>
          <a:xfrm flipH="1">
            <a:off x="5959875" y="4987954"/>
            <a:ext cx="329198" cy="2485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088975CD-0AA9-43BF-A4C0-7B1B79DE4737}"/>
              </a:ext>
            </a:extLst>
          </p:cNvPr>
          <p:cNvCxnSpPr/>
          <p:nvPr/>
        </p:nvCxnSpPr>
        <p:spPr>
          <a:xfrm flipH="1">
            <a:off x="8204780" y="4347128"/>
            <a:ext cx="329198" cy="2485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1DA2ED1D-8106-45E3-95A7-73908F98CFE2}"/>
              </a:ext>
            </a:extLst>
          </p:cNvPr>
          <p:cNvSpPr txBox="1"/>
          <p:nvPr/>
        </p:nvSpPr>
        <p:spPr>
          <a:xfrm>
            <a:off x="3624826" y="563835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12B773A-4FBE-4E0E-A448-C7F77BC7BBF1}"/>
              </a:ext>
            </a:extLst>
          </p:cNvPr>
          <p:cNvSpPr txBox="1"/>
          <p:nvPr/>
        </p:nvSpPr>
        <p:spPr>
          <a:xfrm>
            <a:off x="6136969" y="505243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9A6F7FFF-D791-4F9D-820C-B20CFB23E42D}"/>
              </a:ext>
            </a:extLst>
          </p:cNvPr>
          <p:cNvSpPr txBox="1"/>
          <p:nvPr/>
        </p:nvSpPr>
        <p:spPr>
          <a:xfrm>
            <a:off x="8417379" y="444550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11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43" grpId="0"/>
      <p:bldP spid="45" grpId="0"/>
      <p:bldP spid="46" grpId="0"/>
      <p:bldP spid="47" grpId="0"/>
      <p:bldP spid="48" grpId="0"/>
      <p:bldP spid="51" grpId="0"/>
      <p:bldP spid="52" grpId="0"/>
      <p:bldP spid="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(7,2,10,0)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(6,2,2,0)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(8,3,4,0)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(7,4,2,3)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D2872AD-5889-4F21-9936-4D971A1380E0}"/>
              </a:ext>
            </a:extLst>
          </p:cNvPr>
          <p:cNvSpPr txBox="1"/>
          <p:nvPr/>
        </p:nvSpPr>
        <p:spPr>
          <a:xfrm>
            <a:off x="4118038" y="1693855"/>
            <a:ext cx="914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(10,1)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77ADAA3-A67F-41C6-BE05-76AB43772D98}"/>
                  </a:ext>
                </a:extLst>
              </p:cNvPr>
              <p:cNvSpPr txBox="1"/>
              <p:nvPr/>
            </p:nvSpPr>
            <p:spPr>
              <a:xfrm>
                <a:off x="186438" y="1169474"/>
                <a:ext cx="1032590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77ADAA3-A67F-41C6-BE05-76AB43772D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169474"/>
                <a:ext cx="1032590" cy="375424"/>
              </a:xfrm>
              <a:prstGeom prst="rect">
                <a:avLst/>
              </a:prstGeom>
              <a:blipFill>
                <a:blip r:embed="rId2"/>
                <a:stretch>
                  <a:fillRect l="-7692" t="-24590" r="-16568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2DEFF745-DDAE-4219-A3CA-21FBDBC4F226}"/>
                  </a:ext>
                </a:extLst>
              </p:cNvPr>
              <p:cNvSpPr txBox="1"/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2DEFF745-DDAE-4219-A3CA-21FBDBC4F2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blipFill>
                <a:blip r:embed="rId3"/>
                <a:stretch>
                  <a:fillRect l="-8442" t="-24590" r="-18182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ECC58D46-AA3D-4E7E-AED1-BAD8FDF0CF0B}"/>
                  </a:ext>
                </a:extLst>
              </p:cNvPr>
              <p:cNvSpPr txBox="1"/>
              <p:nvPr/>
            </p:nvSpPr>
            <p:spPr>
              <a:xfrm>
                <a:off x="186438" y="1897462"/>
                <a:ext cx="1041311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-2</a:t>
                </a:r>
              </a:p>
            </p:txBody>
          </p:sp>
        </mc:Choice>
        <mc:Fallback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ECC58D46-AA3D-4E7E-AED1-BAD8FDF0CF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897462"/>
                <a:ext cx="1041311" cy="381130"/>
              </a:xfrm>
              <a:prstGeom prst="rect">
                <a:avLst/>
              </a:prstGeom>
              <a:blipFill>
                <a:blip r:embed="rId4"/>
                <a:stretch>
                  <a:fillRect l="-7647" t="-20635" r="-16471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3E34BA2-5A2F-47E3-B961-EDACC6A9FCBD}"/>
                  </a:ext>
                </a:extLst>
              </p:cNvPr>
              <p:cNvSpPr txBox="1"/>
              <p:nvPr/>
            </p:nvSpPr>
            <p:spPr>
              <a:xfrm>
                <a:off x="186438" y="2268092"/>
                <a:ext cx="938014" cy="3728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3E34BA2-5A2F-47E3-B961-EDACC6A9FC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2268092"/>
                <a:ext cx="938014" cy="372859"/>
              </a:xfrm>
              <a:prstGeom prst="rect">
                <a:avLst/>
              </a:prstGeom>
              <a:blipFill>
                <a:blip r:embed="rId5"/>
                <a:stretch>
                  <a:fillRect l="-8497" t="-22951" r="-18954" b="-508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>
            <a:extLst>
              <a:ext uri="{FF2B5EF4-FFF2-40B4-BE49-F238E27FC236}">
                <a16:creationId xmlns:a16="http://schemas.microsoft.com/office/drawing/2014/main" id="{D09430BE-1A20-4DD9-840A-21BD1B0339BB}"/>
              </a:ext>
            </a:extLst>
          </p:cNvPr>
          <p:cNvSpPr txBox="1"/>
          <p:nvPr/>
        </p:nvSpPr>
        <p:spPr>
          <a:xfrm>
            <a:off x="5797450" y="3744212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(4,1)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B612425F-9125-4358-ACD1-C8BC2254B7D2}"/>
                  </a:ext>
                </a:extLst>
              </p:cNvPr>
              <p:cNvSpPr txBox="1"/>
              <p:nvPr/>
            </p:nvSpPr>
            <p:spPr>
              <a:xfrm>
                <a:off x="197199" y="2686451"/>
                <a:ext cx="939103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B612425F-9125-4358-ACD1-C8BC2254B7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199" y="2686451"/>
                <a:ext cx="939103" cy="381130"/>
              </a:xfrm>
              <a:prstGeom prst="rect">
                <a:avLst/>
              </a:prstGeom>
              <a:blipFill>
                <a:blip r:embed="rId6"/>
                <a:stretch>
                  <a:fillRect l="-7792" t="-22581" r="-18831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Box 59">
            <a:extLst>
              <a:ext uri="{FF2B5EF4-FFF2-40B4-BE49-F238E27FC236}">
                <a16:creationId xmlns:a16="http://schemas.microsoft.com/office/drawing/2014/main" id="{43E1FC96-B413-4436-92E4-C4BECA6C0F06}"/>
              </a:ext>
            </a:extLst>
          </p:cNvPr>
          <p:cNvSpPr txBox="1"/>
          <p:nvPr/>
        </p:nvSpPr>
        <p:spPr>
          <a:xfrm>
            <a:off x="8020484" y="3092116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(2,4)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C0831CB-9C7D-4D1B-B363-8FCCAFF0B46B}"/>
              </a:ext>
            </a:extLst>
          </p:cNvPr>
          <p:cNvSpPr txBox="1"/>
          <p:nvPr/>
        </p:nvSpPr>
        <p:spPr>
          <a:xfrm>
            <a:off x="6511911" y="1201098"/>
            <a:ext cx="2440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Breakthrough of 2</a:t>
            </a:r>
            <a:endParaRPr lang="nl-BE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785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2" grpId="0"/>
      <p:bldP spid="54" grpId="0"/>
      <p:bldP spid="55" grpId="0"/>
      <p:bldP spid="56" grpId="0"/>
      <p:bldP spid="58" grpId="0"/>
      <p:bldP spid="59" grpId="0"/>
      <p:bldP spid="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(7,2,10,0)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(6,2,2,0)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(8,3,2,2)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(7,4,0,5)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D2872AD-5889-4F21-9936-4D971A1380E0}"/>
              </a:ext>
            </a:extLst>
          </p:cNvPr>
          <p:cNvSpPr txBox="1"/>
          <p:nvPr/>
        </p:nvSpPr>
        <p:spPr>
          <a:xfrm>
            <a:off x="4118038" y="1693855"/>
            <a:ext cx="914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(10,1)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77ADAA3-A67F-41C6-BE05-76AB43772D98}"/>
                  </a:ext>
                </a:extLst>
              </p:cNvPr>
              <p:cNvSpPr txBox="1"/>
              <p:nvPr/>
            </p:nvSpPr>
            <p:spPr>
              <a:xfrm>
                <a:off x="186438" y="1169474"/>
                <a:ext cx="1034194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-1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77ADAA3-A67F-41C6-BE05-76AB43772D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169474"/>
                <a:ext cx="1034194" cy="375424"/>
              </a:xfrm>
              <a:prstGeom prst="rect">
                <a:avLst/>
              </a:prstGeom>
              <a:blipFill>
                <a:blip r:embed="rId2"/>
                <a:stretch>
                  <a:fillRect l="-7692" t="-24590" r="-16568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2DEFF745-DDAE-4219-A3CA-21FBDBC4F226}"/>
                  </a:ext>
                </a:extLst>
              </p:cNvPr>
              <p:cNvSpPr txBox="1"/>
              <p:nvPr/>
            </p:nvSpPr>
            <p:spPr>
              <a:xfrm>
                <a:off x="186438" y="1534398"/>
                <a:ext cx="938014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2DEFF745-DDAE-4219-A3CA-21FBDBC4F2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534398"/>
                <a:ext cx="938014" cy="373564"/>
              </a:xfrm>
              <a:prstGeom prst="rect">
                <a:avLst/>
              </a:prstGeom>
              <a:blipFill>
                <a:blip r:embed="rId3"/>
                <a:stretch>
                  <a:fillRect l="-8497" t="-24590" r="-18954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ECC58D46-AA3D-4E7E-AED1-BAD8FDF0CF0B}"/>
                  </a:ext>
                </a:extLst>
              </p:cNvPr>
              <p:cNvSpPr txBox="1"/>
              <p:nvPr/>
            </p:nvSpPr>
            <p:spPr>
              <a:xfrm>
                <a:off x="186438" y="1897462"/>
                <a:ext cx="1041311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-2</a:t>
                </a:r>
              </a:p>
            </p:txBody>
          </p:sp>
        </mc:Choice>
        <mc:Fallback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ECC58D46-AA3D-4E7E-AED1-BAD8FDF0CF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897462"/>
                <a:ext cx="1041311" cy="381130"/>
              </a:xfrm>
              <a:prstGeom prst="rect">
                <a:avLst/>
              </a:prstGeom>
              <a:blipFill>
                <a:blip r:embed="rId4"/>
                <a:stretch>
                  <a:fillRect l="-7647" t="-20635" r="-16471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3E34BA2-5A2F-47E3-B961-EDACC6A9FCBD}"/>
                  </a:ext>
                </a:extLst>
              </p:cNvPr>
              <p:cNvSpPr txBox="1"/>
              <p:nvPr/>
            </p:nvSpPr>
            <p:spPr>
              <a:xfrm>
                <a:off x="186438" y="2268092"/>
                <a:ext cx="938014" cy="3728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3E34BA2-5A2F-47E3-B961-EDACC6A9FC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2268092"/>
                <a:ext cx="938014" cy="372859"/>
              </a:xfrm>
              <a:prstGeom prst="rect">
                <a:avLst/>
              </a:prstGeom>
              <a:blipFill>
                <a:blip r:embed="rId5"/>
                <a:stretch>
                  <a:fillRect l="-8497" t="-22951" r="-18954" b="-508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B612425F-9125-4358-ACD1-C8BC2254B7D2}"/>
                  </a:ext>
                </a:extLst>
              </p:cNvPr>
              <p:cNvSpPr txBox="1"/>
              <p:nvPr/>
            </p:nvSpPr>
            <p:spPr>
              <a:xfrm>
                <a:off x="197199" y="2686451"/>
                <a:ext cx="3969933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0, but remaining flow = 0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B612425F-9125-4358-ACD1-C8BC2254B7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199" y="2686451"/>
                <a:ext cx="3969933" cy="381130"/>
              </a:xfrm>
              <a:prstGeom prst="rect">
                <a:avLst/>
              </a:prstGeom>
              <a:blipFill>
                <a:blip r:embed="rId6"/>
                <a:stretch>
                  <a:fillRect l="-1840" t="-22581" r="-1840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>
            <a:extLst>
              <a:ext uri="{FF2B5EF4-FFF2-40B4-BE49-F238E27FC236}">
                <a16:creationId xmlns:a16="http://schemas.microsoft.com/office/drawing/2014/main" id="{8CA3F20E-6C84-4844-9772-29D99924447D}"/>
              </a:ext>
            </a:extLst>
          </p:cNvPr>
          <p:cNvSpPr txBox="1"/>
          <p:nvPr/>
        </p:nvSpPr>
        <p:spPr>
          <a:xfrm>
            <a:off x="5797450" y="3744212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(2,1)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B564F9F-D672-4FA6-BB9B-53CBF6A4E1A0}"/>
                  </a:ext>
                </a:extLst>
              </p:cNvPr>
              <p:cNvSpPr txBox="1"/>
              <p:nvPr/>
            </p:nvSpPr>
            <p:spPr>
              <a:xfrm>
                <a:off x="4129419" y="1155180"/>
                <a:ext cx="3912931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34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0, reverse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labeling</a:t>
                </a:r>
                <a:r>
                  <a:rPr lang="nl-BE" sz="2400" dirty="0">
                    <a:solidFill>
                      <a:srgbClr val="00B050"/>
                    </a:solidFill>
                  </a:rPr>
                  <a:t>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with</a:t>
                </a:r>
                <a:r>
                  <a:rPr lang="nl-BE" sz="2400" dirty="0">
                    <a:solidFill>
                      <a:srgbClr val="00B050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B564F9F-D672-4FA6-BB9B-53CBF6A4E1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9419" y="1155180"/>
                <a:ext cx="3912931" cy="375424"/>
              </a:xfrm>
              <a:prstGeom prst="rect">
                <a:avLst/>
              </a:prstGeom>
              <a:blipFill>
                <a:blip r:embed="rId7"/>
                <a:stretch>
                  <a:fillRect l="-1869" t="-22581" r="-3738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75CB6EB1-AB2B-450D-9C06-8591544CFC72}"/>
              </a:ext>
            </a:extLst>
          </p:cNvPr>
          <p:cNvSpPr txBox="1"/>
          <p:nvPr/>
        </p:nvSpPr>
        <p:spPr>
          <a:xfrm>
            <a:off x="3208367" y="438710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(2,4)</a:t>
            </a:r>
            <a:endParaRPr lang="nl-BE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48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2" grpId="0"/>
      <p:bldP spid="54" grpId="0"/>
      <p:bldP spid="55" grpId="0"/>
      <p:bldP spid="56" grpId="0"/>
      <p:bldP spid="59" grpId="0"/>
      <p:bldP spid="36" grpId="0"/>
      <p:bldP spid="37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(7,2,10,0)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(6,2,2,0)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(8,3,2,2)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(7,4,0,5)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D2872AD-5889-4F21-9936-4D971A1380E0}"/>
              </a:ext>
            </a:extLst>
          </p:cNvPr>
          <p:cNvSpPr txBox="1"/>
          <p:nvPr/>
        </p:nvSpPr>
        <p:spPr>
          <a:xfrm>
            <a:off x="4118038" y="1693855"/>
            <a:ext cx="914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(10,1)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CA3F20E-6C84-4844-9772-29D99924447D}"/>
              </a:ext>
            </a:extLst>
          </p:cNvPr>
          <p:cNvSpPr txBox="1"/>
          <p:nvPr/>
        </p:nvSpPr>
        <p:spPr>
          <a:xfrm>
            <a:off x="5797450" y="3744212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(2,1)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5CB6EB1-AB2B-450D-9C06-8591544CFC72}"/>
              </a:ext>
            </a:extLst>
          </p:cNvPr>
          <p:cNvSpPr txBox="1"/>
          <p:nvPr/>
        </p:nvSpPr>
        <p:spPr>
          <a:xfrm>
            <a:off x="3208367" y="438710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(2,4)</a:t>
            </a:r>
            <a:endParaRPr lang="nl-BE" sz="2400" dirty="0">
              <a:solidFill>
                <a:srgbClr val="00B050"/>
              </a:solidFill>
            </a:endParaRP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5C5BB474-6025-48C3-A818-944E1AB84D05}"/>
              </a:ext>
            </a:extLst>
          </p:cNvPr>
          <p:cNvCxnSpPr>
            <a:cxnSpLocks/>
          </p:cNvCxnSpPr>
          <p:nvPr/>
        </p:nvCxnSpPr>
        <p:spPr>
          <a:xfrm>
            <a:off x="7478842" y="2474681"/>
            <a:ext cx="0" cy="2764387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64F0DE0-5E6C-4DEC-BEE3-089FDAEC9FBC}"/>
                  </a:ext>
                </a:extLst>
              </p:cNvPr>
              <p:cNvSpPr txBox="1"/>
              <p:nvPr/>
            </p:nvSpPr>
            <p:spPr>
              <a:xfrm>
                <a:off x="207531" y="1080000"/>
                <a:ext cx="870688" cy="3175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-2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64F0DE0-5E6C-4DEC-BEE3-089FDAEC9F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080000"/>
                <a:ext cx="870688" cy="317587"/>
              </a:xfrm>
              <a:prstGeom prst="rect">
                <a:avLst/>
              </a:prstGeom>
              <a:blipFill>
                <a:blip r:embed="rId2"/>
                <a:stretch>
                  <a:fillRect l="-6993" t="-21154" r="-16783" b="-5000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362EA112-15F9-4A1B-AEF9-479B7014F512}"/>
                  </a:ext>
                </a:extLst>
              </p:cNvPr>
              <p:cNvSpPr txBox="1"/>
              <p:nvPr/>
            </p:nvSpPr>
            <p:spPr>
              <a:xfrm>
                <a:off x="207531" y="1444383"/>
                <a:ext cx="870688" cy="3182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-6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362EA112-15F9-4A1B-AEF9-479B7014F5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444383"/>
                <a:ext cx="870688" cy="318229"/>
              </a:xfrm>
              <a:prstGeom prst="rect">
                <a:avLst/>
              </a:prstGeom>
              <a:blipFill>
                <a:blip r:embed="rId3"/>
                <a:stretch>
                  <a:fillRect l="-6993" t="-21154" r="-16783" b="-4807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80A70E86-1D59-457C-95AD-4E2631CA73D3}"/>
                  </a:ext>
                </a:extLst>
              </p:cNvPr>
              <p:cNvSpPr txBox="1"/>
              <p:nvPr/>
            </p:nvSpPr>
            <p:spPr>
              <a:xfrm>
                <a:off x="207531" y="1809407"/>
                <a:ext cx="1878335" cy="3175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0: </a:t>
                </a:r>
                <a:r>
                  <a:rPr lang="nl-BE" sz="2000" dirty="0" err="1">
                    <a:solidFill>
                      <a:srgbClr val="0070C0"/>
                    </a:solidFill>
                  </a:rPr>
                  <a:t>disregard</a:t>
                </a:r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80A70E86-1D59-457C-95AD-4E2631CA73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809407"/>
                <a:ext cx="1878335" cy="317587"/>
              </a:xfrm>
              <a:prstGeom prst="rect">
                <a:avLst/>
              </a:prstGeom>
              <a:blipFill>
                <a:blip r:embed="rId4"/>
                <a:stretch>
                  <a:fillRect l="-3247" t="-21154" r="-7792" b="-4807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20AA49C-CC96-4F24-8E14-52F649F5F023}"/>
                  </a:ext>
                </a:extLst>
              </p:cNvPr>
              <p:cNvSpPr txBox="1"/>
              <p:nvPr/>
            </p:nvSpPr>
            <p:spPr>
              <a:xfrm>
                <a:off x="207531" y="2175394"/>
                <a:ext cx="864083" cy="3182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-3</a:t>
                </a:r>
              </a:p>
            </p:txBody>
          </p:sp>
        </mc:Choice>
        <mc:Fallback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20AA49C-CC96-4F24-8E14-52F649F5F0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2175394"/>
                <a:ext cx="864083" cy="318229"/>
              </a:xfrm>
              <a:prstGeom prst="rect">
                <a:avLst/>
              </a:prstGeom>
              <a:blipFill>
                <a:blip r:embed="rId5"/>
                <a:stretch>
                  <a:fillRect l="-7042" t="-21154" r="-17606" b="-4807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C33D565-83BC-43E4-BD0E-4FD7E90DDCC6}"/>
                  </a:ext>
                </a:extLst>
              </p:cNvPr>
              <p:cNvSpPr txBox="1"/>
              <p:nvPr/>
            </p:nvSpPr>
            <p:spPr>
              <a:xfrm>
                <a:off x="3420061" y="1075063"/>
                <a:ext cx="1708288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min</m:t>
                          </m:r>
                        </m:fName>
                        <m:e>
                          <m:d>
                            <m:dPr>
                              <m:ctrlPr>
                                <a:rPr lang="en-US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2,6,3</m:t>
                              </m:r>
                            </m:e>
                          </m:d>
                        </m:e>
                      </m:func>
                      <m:r>
                        <a:rPr lang="en-U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=2</m:t>
                      </m:r>
                    </m:oMath>
                  </m:oMathPara>
                </a14:m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C33D565-83BC-43E4-BD0E-4FD7E90DDC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0061" y="1075063"/>
                <a:ext cx="1708288" cy="307777"/>
              </a:xfrm>
              <a:prstGeom prst="rect">
                <a:avLst/>
              </a:prstGeom>
              <a:blipFill>
                <a:blip r:embed="rId6"/>
                <a:stretch>
                  <a:fillRect l="-2857" r="-3214" b="-5882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EC4EDED-0301-4245-B801-3FD70C4B7284}"/>
              </a:ext>
            </a:extLst>
          </p:cNvPr>
          <p:cNvCxnSpPr/>
          <p:nvPr/>
        </p:nvCxnSpPr>
        <p:spPr>
          <a:xfrm flipH="1">
            <a:off x="8204780" y="4347128"/>
            <a:ext cx="329198" cy="2485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7996C674-E475-4A21-9372-4C08E989798E}"/>
              </a:ext>
            </a:extLst>
          </p:cNvPr>
          <p:cNvSpPr txBox="1"/>
          <p:nvPr/>
        </p:nvSpPr>
        <p:spPr>
          <a:xfrm>
            <a:off x="8417379" y="444550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13</a:t>
            </a:r>
            <a:endParaRPr lang="nl-BE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29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(7,2,10,0)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(6,2,2,0)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(8,3,2,2)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(7,4,0,5)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13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57765A9-1B6B-4A5E-A7A3-5590628F716A}"/>
                  </a:ext>
                </a:extLst>
              </p:cNvPr>
              <p:cNvSpPr txBox="1"/>
              <p:nvPr/>
            </p:nvSpPr>
            <p:spPr>
              <a:xfrm>
                <a:off x="186438" y="1169474"/>
                <a:ext cx="1032590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57765A9-1B6B-4A5E-A7A3-5590628F71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169474"/>
                <a:ext cx="1032590" cy="375424"/>
              </a:xfrm>
              <a:prstGeom prst="rect">
                <a:avLst/>
              </a:prstGeom>
              <a:blipFill>
                <a:blip r:embed="rId2"/>
                <a:stretch>
                  <a:fillRect l="-7692" t="-24590" r="-16568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4B901A28-F8D7-45C5-ADB3-C1A953CC8325}"/>
                  </a:ext>
                </a:extLst>
              </p:cNvPr>
              <p:cNvSpPr txBox="1"/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4B901A28-F8D7-45C5-ADB3-C1A953CC83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blipFill>
                <a:blip r:embed="rId3"/>
                <a:stretch>
                  <a:fillRect l="-8442" t="-24590" r="-18182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9FE196E6-A72B-4DEB-8C2C-0B3A1E8DEA61}"/>
                  </a:ext>
                </a:extLst>
              </p:cNvPr>
              <p:cNvSpPr txBox="1"/>
              <p:nvPr/>
            </p:nvSpPr>
            <p:spPr>
              <a:xfrm>
                <a:off x="186438" y="1897462"/>
                <a:ext cx="946734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9FE196E6-A72B-4DEB-8C2C-0B3A1E8DEA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897462"/>
                <a:ext cx="946734" cy="381130"/>
              </a:xfrm>
              <a:prstGeom prst="rect">
                <a:avLst/>
              </a:prstGeom>
              <a:blipFill>
                <a:blip r:embed="rId4"/>
                <a:stretch>
                  <a:fillRect l="-8387" t="-20635" r="-18065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>
            <a:extLst>
              <a:ext uri="{FF2B5EF4-FFF2-40B4-BE49-F238E27FC236}">
                <a16:creationId xmlns:a16="http://schemas.microsoft.com/office/drawing/2014/main" id="{8C9BD126-B234-4251-A281-1315F57A2ED2}"/>
              </a:ext>
            </a:extLst>
          </p:cNvPr>
          <p:cNvSpPr txBox="1"/>
          <p:nvPr/>
        </p:nvSpPr>
        <p:spPr>
          <a:xfrm>
            <a:off x="4118038" y="1693855"/>
            <a:ext cx="9140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(10,1)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A9EC0E5-AD20-4241-8DBC-37632ABE2DA7}"/>
              </a:ext>
            </a:extLst>
          </p:cNvPr>
          <p:cNvSpPr txBox="1"/>
          <p:nvPr/>
        </p:nvSpPr>
        <p:spPr>
          <a:xfrm>
            <a:off x="8020926" y="3092116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(2,2)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34C1B33-6028-4FDF-B3FA-8A18EC2C3170}"/>
              </a:ext>
            </a:extLst>
          </p:cNvPr>
          <p:cNvSpPr txBox="1"/>
          <p:nvPr/>
        </p:nvSpPr>
        <p:spPr>
          <a:xfrm>
            <a:off x="6494826" y="1226535"/>
            <a:ext cx="2440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Breakthrough of 2</a:t>
            </a:r>
            <a:endParaRPr lang="nl-BE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0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52" grpId="0"/>
      <p:bldP spid="55" grpId="0"/>
      <p:bldP spid="5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(7,2,8,2)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(6,2,0,2)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(8,3,2,2)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(7,4,0,5)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13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B57799F-F344-4836-B5A2-A386AE374E56}"/>
                  </a:ext>
                </a:extLst>
              </p:cNvPr>
              <p:cNvSpPr txBox="1"/>
              <p:nvPr/>
            </p:nvSpPr>
            <p:spPr>
              <a:xfrm>
                <a:off x="186438" y="1169474"/>
                <a:ext cx="1032590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B57799F-F344-4836-B5A2-A386AE374E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169474"/>
                <a:ext cx="1032590" cy="375424"/>
              </a:xfrm>
              <a:prstGeom prst="rect">
                <a:avLst/>
              </a:prstGeom>
              <a:blipFill>
                <a:blip r:embed="rId2"/>
                <a:stretch>
                  <a:fillRect l="-7692" t="-24590" r="-16568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FAA6D66-C1EA-459B-934B-7BCE464ED119}"/>
                  </a:ext>
                </a:extLst>
              </p:cNvPr>
              <p:cNvSpPr txBox="1"/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FAA6D66-C1EA-459B-934B-7BCE464ED1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blipFill>
                <a:blip r:embed="rId3"/>
                <a:stretch>
                  <a:fillRect l="-8442" t="-24590" r="-18182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7239074E-F222-4A5C-9ABF-FDC52C1A2C8F}"/>
                  </a:ext>
                </a:extLst>
              </p:cNvPr>
              <p:cNvSpPr txBox="1"/>
              <p:nvPr/>
            </p:nvSpPr>
            <p:spPr>
              <a:xfrm>
                <a:off x="186438" y="1897462"/>
                <a:ext cx="3977564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0, but remaining flow = 0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7239074E-F222-4A5C-9ABF-FDC52C1A2C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897462"/>
                <a:ext cx="3977564" cy="381130"/>
              </a:xfrm>
              <a:prstGeom prst="rect">
                <a:avLst/>
              </a:prstGeom>
              <a:blipFill>
                <a:blip r:embed="rId4"/>
                <a:stretch>
                  <a:fillRect l="-1994" t="-20635" r="-1840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3D48A101-A222-4F81-B062-37BFBB0C708F}"/>
              </a:ext>
            </a:extLst>
          </p:cNvPr>
          <p:cNvSpPr txBox="1"/>
          <p:nvPr/>
        </p:nvSpPr>
        <p:spPr>
          <a:xfrm>
            <a:off x="4211300" y="169385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(8,1)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6C599C94-DF30-4D1A-AA6A-BDEBCBAEA42E}"/>
                  </a:ext>
                </a:extLst>
              </p:cNvPr>
              <p:cNvSpPr txBox="1"/>
              <p:nvPr/>
            </p:nvSpPr>
            <p:spPr>
              <a:xfrm>
                <a:off x="186438" y="2268092"/>
                <a:ext cx="938014" cy="3728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6C599C94-DF30-4D1A-AA6A-BDEBCBAEA4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2268092"/>
                <a:ext cx="938014" cy="372859"/>
              </a:xfrm>
              <a:prstGeom prst="rect">
                <a:avLst/>
              </a:prstGeom>
              <a:blipFill>
                <a:blip r:embed="rId5"/>
                <a:stretch>
                  <a:fillRect l="-8497" t="-22951" r="-18954" b="-508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E842605-6845-46E9-BB67-C1AE2C488F8E}"/>
                  </a:ext>
                </a:extLst>
              </p:cNvPr>
              <p:cNvSpPr txBox="1"/>
              <p:nvPr/>
            </p:nvSpPr>
            <p:spPr>
              <a:xfrm>
                <a:off x="197199" y="2686451"/>
                <a:ext cx="3969933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0, but remaining flow = 0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E842605-6845-46E9-BB67-C1AE2C488F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199" y="2686451"/>
                <a:ext cx="3969933" cy="381130"/>
              </a:xfrm>
              <a:prstGeom prst="rect">
                <a:avLst/>
              </a:prstGeom>
              <a:blipFill>
                <a:blip r:embed="rId6"/>
                <a:stretch>
                  <a:fillRect l="-1840" t="-22581" r="-1840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>
            <a:extLst>
              <a:ext uri="{FF2B5EF4-FFF2-40B4-BE49-F238E27FC236}">
                <a16:creationId xmlns:a16="http://schemas.microsoft.com/office/drawing/2014/main" id="{0FDDAAB5-94A5-4B1B-9AAE-32A48AD96AA8}"/>
              </a:ext>
            </a:extLst>
          </p:cNvPr>
          <p:cNvSpPr txBox="1"/>
          <p:nvPr/>
        </p:nvSpPr>
        <p:spPr>
          <a:xfrm>
            <a:off x="5835440" y="373533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(2,1)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0BB4799C-20DC-493E-AEFB-14211BC06A8A}"/>
                  </a:ext>
                </a:extLst>
              </p:cNvPr>
              <p:cNvSpPr txBox="1"/>
              <p:nvPr/>
            </p:nvSpPr>
            <p:spPr>
              <a:xfrm>
                <a:off x="5154557" y="1788700"/>
                <a:ext cx="3911327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34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0, reverse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labeling</a:t>
                </a:r>
                <a:r>
                  <a:rPr lang="nl-BE" sz="2400" dirty="0">
                    <a:solidFill>
                      <a:srgbClr val="00B050"/>
                    </a:solidFill>
                  </a:rPr>
                  <a:t>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with</a:t>
                </a:r>
                <a:r>
                  <a:rPr lang="nl-BE" sz="2400" dirty="0">
                    <a:solidFill>
                      <a:srgbClr val="00B050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0BB4799C-20DC-493E-AEFB-14211BC06A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4557" y="1788700"/>
                <a:ext cx="3911327" cy="375424"/>
              </a:xfrm>
              <a:prstGeom prst="rect">
                <a:avLst/>
              </a:prstGeom>
              <a:blipFill>
                <a:blip r:embed="rId7"/>
                <a:stretch>
                  <a:fillRect l="-2028" t="-22581" r="-3744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>
            <a:extLst>
              <a:ext uri="{FF2B5EF4-FFF2-40B4-BE49-F238E27FC236}">
                <a16:creationId xmlns:a16="http://schemas.microsoft.com/office/drawing/2014/main" id="{A8E8C61D-5080-4317-BDDD-034934A3CB0F}"/>
              </a:ext>
            </a:extLst>
          </p:cNvPr>
          <p:cNvSpPr txBox="1"/>
          <p:nvPr/>
        </p:nvSpPr>
        <p:spPr>
          <a:xfrm>
            <a:off x="3208367" y="438710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(2,4)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358F1EF-E56F-4612-95CB-350E971C3610}"/>
              </a:ext>
            </a:extLst>
          </p:cNvPr>
          <p:cNvSpPr txBox="1"/>
          <p:nvPr/>
        </p:nvSpPr>
        <p:spPr>
          <a:xfrm>
            <a:off x="6570956" y="2174252"/>
            <a:ext cx="2503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Non-breakthrough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58977A9-7935-4D46-826F-F01CC87AB76F}"/>
                  </a:ext>
                </a:extLst>
              </p:cNvPr>
              <p:cNvSpPr txBox="1"/>
              <p:nvPr/>
            </p:nvSpPr>
            <p:spPr>
              <a:xfrm>
                <a:off x="5125253" y="1224259"/>
                <a:ext cx="1033681" cy="3818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58977A9-7935-4D46-826F-F01CC87AB7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5253" y="1224259"/>
                <a:ext cx="1033681" cy="381899"/>
              </a:xfrm>
              <a:prstGeom prst="rect">
                <a:avLst/>
              </a:prstGeom>
              <a:blipFill>
                <a:blip r:embed="rId8"/>
                <a:stretch>
                  <a:fillRect l="-7692" t="-22581" r="-16568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0892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40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(7,2,8,2)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(6,2,0,2)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(8,3,2,2)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(7,4,0,5)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13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48A101-A222-4F81-B062-37BFBB0C708F}"/>
              </a:ext>
            </a:extLst>
          </p:cNvPr>
          <p:cNvSpPr txBox="1"/>
          <p:nvPr/>
        </p:nvSpPr>
        <p:spPr>
          <a:xfrm>
            <a:off x="4211300" y="169385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(8,1)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FDDAAB5-94A5-4B1B-9AAE-32A48AD96AA8}"/>
              </a:ext>
            </a:extLst>
          </p:cNvPr>
          <p:cNvSpPr txBox="1"/>
          <p:nvPr/>
        </p:nvSpPr>
        <p:spPr>
          <a:xfrm>
            <a:off x="5835440" y="373533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(2,1)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8E8C61D-5080-4317-BDDD-034934A3CB0F}"/>
              </a:ext>
            </a:extLst>
          </p:cNvPr>
          <p:cNvSpPr txBox="1"/>
          <p:nvPr/>
        </p:nvSpPr>
        <p:spPr>
          <a:xfrm>
            <a:off x="3208367" y="438710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(2,4)</a:t>
            </a:r>
            <a:endParaRPr lang="nl-BE" sz="2400" dirty="0">
              <a:solidFill>
                <a:srgbClr val="00B050"/>
              </a:solidFill>
            </a:endParaRP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A38A4706-F393-4E18-93C2-6E9FBAE232D0}"/>
              </a:ext>
            </a:extLst>
          </p:cNvPr>
          <p:cNvCxnSpPr>
            <a:cxnSpLocks/>
          </p:cNvCxnSpPr>
          <p:nvPr/>
        </p:nvCxnSpPr>
        <p:spPr>
          <a:xfrm>
            <a:off x="7478842" y="2474681"/>
            <a:ext cx="0" cy="2764387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79A0F06-CB62-4537-ACA8-F89B5BDE6947}"/>
                  </a:ext>
                </a:extLst>
              </p:cNvPr>
              <p:cNvSpPr txBox="1"/>
              <p:nvPr/>
            </p:nvSpPr>
            <p:spPr>
              <a:xfrm>
                <a:off x="207531" y="1080000"/>
                <a:ext cx="1888146" cy="3175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0: </a:t>
                </a:r>
                <a:r>
                  <a:rPr lang="nl-BE" sz="2000" dirty="0" err="1">
                    <a:solidFill>
                      <a:srgbClr val="0070C0"/>
                    </a:solidFill>
                  </a:rPr>
                  <a:t>disregard</a:t>
                </a:r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C79A0F06-CB62-4537-ACA8-F89B5BDE69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080000"/>
                <a:ext cx="1888146" cy="317587"/>
              </a:xfrm>
              <a:prstGeom prst="rect">
                <a:avLst/>
              </a:prstGeom>
              <a:blipFill>
                <a:blip r:embed="rId2"/>
                <a:stretch>
                  <a:fillRect l="-3226" t="-21154" r="-7419" b="-5000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8294CBF7-66BD-4A2B-8020-940E754C165C}"/>
                  </a:ext>
                </a:extLst>
              </p:cNvPr>
              <p:cNvSpPr txBox="1"/>
              <p:nvPr/>
            </p:nvSpPr>
            <p:spPr>
              <a:xfrm>
                <a:off x="207531" y="1444383"/>
                <a:ext cx="870688" cy="3182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-4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8294CBF7-66BD-4A2B-8020-940E754C16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444383"/>
                <a:ext cx="870688" cy="318229"/>
              </a:xfrm>
              <a:prstGeom prst="rect">
                <a:avLst/>
              </a:prstGeom>
              <a:blipFill>
                <a:blip r:embed="rId3"/>
                <a:stretch>
                  <a:fillRect l="-6993" t="-21154" r="-16783" b="-4807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F5CF2AB-99D8-4CD2-A945-547A0FD5C702}"/>
                  </a:ext>
                </a:extLst>
              </p:cNvPr>
              <p:cNvSpPr txBox="1"/>
              <p:nvPr/>
            </p:nvSpPr>
            <p:spPr>
              <a:xfrm>
                <a:off x="207531" y="1809407"/>
                <a:ext cx="1878335" cy="3175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2: </a:t>
                </a:r>
                <a:r>
                  <a:rPr lang="nl-BE" sz="2000" dirty="0" err="1">
                    <a:solidFill>
                      <a:srgbClr val="0070C0"/>
                    </a:solidFill>
                  </a:rPr>
                  <a:t>disregard</a:t>
                </a:r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F5CF2AB-99D8-4CD2-A945-547A0FD5C7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809407"/>
                <a:ext cx="1878335" cy="317587"/>
              </a:xfrm>
              <a:prstGeom prst="rect">
                <a:avLst/>
              </a:prstGeom>
              <a:blipFill>
                <a:blip r:embed="rId4"/>
                <a:stretch>
                  <a:fillRect l="-3247" t="-21154" r="-7792" b="-4807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78828876-0D21-4D44-A31C-A577E577087B}"/>
                  </a:ext>
                </a:extLst>
              </p:cNvPr>
              <p:cNvSpPr txBox="1"/>
              <p:nvPr/>
            </p:nvSpPr>
            <p:spPr>
              <a:xfrm>
                <a:off x="207531" y="2175394"/>
                <a:ext cx="864083" cy="3182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-1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78828876-0D21-4D44-A31C-A577E57708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2175394"/>
                <a:ext cx="864083" cy="318229"/>
              </a:xfrm>
              <a:prstGeom prst="rect">
                <a:avLst/>
              </a:prstGeom>
              <a:blipFill>
                <a:blip r:embed="rId5"/>
                <a:stretch>
                  <a:fillRect l="-7042" t="-21154" r="-17606" b="-4807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951F81B1-0205-47AD-BB23-052B9DB119BE}"/>
                  </a:ext>
                </a:extLst>
              </p:cNvPr>
              <p:cNvSpPr txBox="1"/>
              <p:nvPr/>
            </p:nvSpPr>
            <p:spPr>
              <a:xfrm>
                <a:off x="3420061" y="1075063"/>
                <a:ext cx="1512722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min</m:t>
                          </m:r>
                        </m:fName>
                        <m:e>
                          <m:d>
                            <m:dPr>
                              <m:ctrlPr>
                                <a:rPr lang="en-US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4,1</m:t>
                              </m:r>
                            </m:e>
                          </m:d>
                        </m:e>
                      </m:func>
                      <m:r>
                        <a:rPr lang="en-U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=1</m:t>
                      </m:r>
                    </m:oMath>
                  </m:oMathPara>
                </a14:m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951F81B1-0205-47AD-BB23-052B9DB119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0061" y="1075063"/>
                <a:ext cx="1512722" cy="307777"/>
              </a:xfrm>
              <a:prstGeom prst="rect">
                <a:avLst/>
              </a:prstGeom>
              <a:blipFill>
                <a:blip r:embed="rId6"/>
                <a:stretch>
                  <a:fillRect l="-3226" r="-3629" b="-5882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1197A1AD-8E35-46F6-BC82-ED8B90939A29}"/>
              </a:ext>
            </a:extLst>
          </p:cNvPr>
          <p:cNvCxnSpPr/>
          <p:nvPr/>
        </p:nvCxnSpPr>
        <p:spPr>
          <a:xfrm flipH="1">
            <a:off x="8204780" y="4347128"/>
            <a:ext cx="329198" cy="2485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919748F1-DB76-4E5B-8A37-206F6593C08B}"/>
              </a:ext>
            </a:extLst>
          </p:cNvPr>
          <p:cNvSpPr txBox="1"/>
          <p:nvPr/>
        </p:nvSpPr>
        <p:spPr>
          <a:xfrm>
            <a:off x="8417379" y="444550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12</a:t>
            </a:r>
            <a:endParaRPr lang="nl-BE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44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8" grpId="0"/>
      <p:bldP spid="49" grpId="0"/>
      <p:bldP spid="50" grpId="0"/>
      <p:bldP spid="51" grpId="0"/>
      <p:bldP spid="5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(7,2,8,2)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(6,2,0,2)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(8,3,2,2)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(7,4,0,5)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12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C8977AB-887E-46DC-8CA5-3632841BA253}"/>
                  </a:ext>
                </a:extLst>
              </p:cNvPr>
              <p:cNvSpPr txBox="1"/>
              <p:nvPr/>
            </p:nvSpPr>
            <p:spPr>
              <a:xfrm>
                <a:off x="186438" y="1169474"/>
                <a:ext cx="1032590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C8977AB-887E-46DC-8CA5-3632841BA2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169474"/>
                <a:ext cx="1032590" cy="375424"/>
              </a:xfrm>
              <a:prstGeom prst="rect">
                <a:avLst/>
              </a:prstGeom>
              <a:blipFill>
                <a:blip r:embed="rId2"/>
                <a:stretch>
                  <a:fillRect l="-7692" t="-24590" r="-16568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D03D6297-3BFE-4039-80C5-3E4DBA0395A9}"/>
                  </a:ext>
                </a:extLst>
              </p:cNvPr>
              <p:cNvSpPr txBox="1"/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D03D6297-3BFE-4039-80C5-3E4DBA0395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534398"/>
                <a:ext cx="939616" cy="373564"/>
              </a:xfrm>
              <a:prstGeom prst="rect">
                <a:avLst/>
              </a:prstGeom>
              <a:blipFill>
                <a:blip r:embed="rId3"/>
                <a:stretch>
                  <a:fillRect l="-8442" t="-24590" r="-18182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DF130EF5-0FC9-4760-BEE1-931DB2889304}"/>
                  </a:ext>
                </a:extLst>
              </p:cNvPr>
              <p:cNvSpPr txBox="1"/>
              <p:nvPr/>
            </p:nvSpPr>
            <p:spPr>
              <a:xfrm>
                <a:off x="186438" y="1897462"/>
                <a:ext cx="1041311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-1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DF130EF5-0FC9-4760-BEE1-931DB28893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1897462"/>
                <a:ext cx="1041311" cy="381130"/>
              </a:xfrm>
              <a:prstGeom prst="rect">
                <a:avLst/>
              </a:prstGeom>
              <a:blipFill>
                <a:blip r:embed="rId4"/>
                <a:stretch>
                  <a:fillRect l="-7647" t="-20635" r="-16471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5BD782D-653F-479F-A851-5F69074F7A1D}"/>
                  </a:ext>
                </a:extLst>
              </p:cNvPr>
              <p:cNvSpPr txBox="1"/>
              <p:nvPr/>
            </p:nvSpPr>
            <p:spPr>
              <a:xfrm>
                <a:off x="186438" y="2694019"/>
                <a:ext cx="938014" cy="3728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5BD782D-653F-479F-A851-5F69074F7A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438" y="2694019"/>
                <a:ext cx="938014" cy="372859"/>
              </a:xfrm>
              <a:prstGeom prst="rect">
                <a:avLst/>
              </a:prstGeom>
              <a:blipFill>
                <a:blip r:embed="rId5"/>
                <a:stretch>
                  <a:fillRect l="-8497" t="-24590" r="-18954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581BAEF-E5B1-4175-96C8-E0884AF795E0}"/>
                  </a:ext>
                </a:extLst>
              </p:cNvPr>
              <p:cNvSpPr txBox="1"/>
              <p:nvPr/>
            </p:nvSpPr>
            <p:spPr>
              <a:xfrm>
                <a:off x="6586955" y="1182749"/>
                <a:ext cx="939103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0581BAEF-E5B1-4175-96C8-E0884AF795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6955" y="1182749"/>
                <a:ext cx="939103" cy="381130"/>
              </a:xfrm>
              <a:prstGeom prst="rect">
                <a:avLst/>
              </a:prstGeom>
              <a:blipFill>
                <a:blip r:embed="rId6"/>
                <a:stretch>
                  <a:fillRect l="-8442" t="-20635" r="-18182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>
            <a:extLst>
              <a:ext uri="{FF2B5EF4-FFF2-40B4-BE49-F238E27FC236}">
                <a16:creationId xmlns:a16="http://schemas.microsoft.com/office/drawing/2014/main" id="{42F8A836-4CC8-4050-B517-C323D9CAE775}"/>
              </a:ext>
            </a:extLst>
          </p:cNvPr>
          <p:cNvSpPr txBox="1"/>
          <p:nvPr/>
        </p:nvSpPr>
        <p:spPr>
          <a:xfrm>
            <a:off x="4211300" y="169385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(8,1)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208E49F-0497-456D-828D-906DD9280505}"/>
              </a:ext>
            </a:extLst>
          </p:cNvPr>
          <p:cNvSpPr txBox="1"/>
          <p:nvPr/>
        </p:nvSpPr>
        <p:spPr>
          <a:xfrm>
            <a:off x="5774435" y="3726774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(2,1)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DBC1EDE-1EC0-4000-9E57-55D24F59BB9D}"/>
                  </a:ext>
                </a:extLst>
              </p:cNvPr>
              <p:cNvSpPr txBox="1"/>
              <p:nvPr/>
            </p:nvSpPr>
            <p:spPr>
              <a:xfrm>
                <a:off x="6586955" y="1644521"/>
                <a:ext cx="939103" cy="3818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45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</a:t>
                </a:r>
              </a:p>
            </p:txBody>
          </p:sp>
        </mc:Choice>
        <mc:Fallback xmlns=""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id="{FDBC1EDE-1EC0-4000-9E57-55D24F59BB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6955" y="1644521"/>
                <a:ext cx="939103" cy="381899"/>
              </a:xfrm>
              <a:prstGeom prst="rect">
                <a:avLst/>
              </a:prstGeom>
              <a:blipFill>
                <a:blip r:embed="rId7"/>
                <a:stretch>
                  <a:fillRect l="-8442" t="-22581" r="-18182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>
            <a:extLst>
              <a:ext uri="{FF2B5EF4-FFF2-40B4-BE49-F238E27FC236}">
                <a16:creationId xmlns:a16="http://schemas.microsoft.com/office/drawing/2014/main" id="{C875FBDB-E1F8-4CEA-AC9D-E4BFC3F36AA0}"/>
              </a:ext>
            </a:extLst>
          </p:cNvPr>
          <p:cNvSpPr txBox="1"/>
          <p:nvPr/>
        </p:nvSpPr>
        <p:spPr>
          <a:xfrm>
            <a:off x="8020484" y="3081346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(2,4)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7B75601-7411-4AE0-BB4F-527C75A156EF}"/>
              </a:ext>
            </a:extLst>
          </p:cNvPr>
          <p:cNvSpPr txBox="1"/>
          <p:nvPr/>
        </p:nvSpPr>
        <p:spPr>
          <a:xfrm>
            <a:off x="6498355" y="2047759"/>
            <a:ext cx="2440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Breakthrough of 2</a:t>
            </a:r>
            <a:endParaRPr lang="nl-BE" sz="2400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B9E7C24D-44F6-40DD-81E9-A37486A611FC}"/>
                  </a:ext>
                </a:extLst>
              </p:cNvPr>
              <p:cNvSpPr txBox="1"/>
              <p:nvPr/>
            </p:nvSpPr>
            <p:spPr>
              <a:xfrm>
                <a:off x="178779" y="2314974"/>
                <a:ext cx="1041311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-3</a:t>
                </a: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B9E7C24D-44F6-40DD-81E9-A37486A611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779" y="2314974"/>
                <a:ext cx="1041311" cy="381130"/>
              </a:xfrm>
              <a:prstGeom prst="rect">
                <a:avLst/>
              </a:prstGeom>
              <a:blipFill>
                <a:blip r:embed="rId8"/>
                <a:stretch>
                  <a:fillRect l="-7018" t="-22581" r="-16374" b="-4838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6597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3" grpId="0"/>
      <p:bldP spid="45" grpId="0"/>
      <p:bldP spid="47" grpId="0"/>
      <p:bldP spid="54" grpId="0"/>
      <p:bldP spid="55" grpId="0"/>
      <p:bldP spid="56" grpId="0"/>
      <p:bldP spid="57" grpId="0"/>
      <p:bldP spid="59" grpId="0"/>
      <p:bldP spid="6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(7,2,8,2)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(6,2,0,2)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(8,3,0,4)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(7,4,0,5)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12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2F8A836-4CC8-4050-B517-C323D9CAE775}"/>
              </a:ext>
            </a:extLst>
          </p:cNvPr>
          <p:cNvSpPr txBox="1"/>
          <p:nvPr/>
        </p:nvSpPr>
        <p:spPr>
          <a:xfrm>
            <a:off x="4211300" y="169385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(8,1)</a:t>
            </a:r>
            <a:endParaRPr lang="nl-BE" sz="2400" dirty="0">
              <a:solidFill>
                <a:srgbClr val="00B050"/>
              </a:solidFill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89ACFA43-8647-4EED-AFF2-7400A6D60735}"/>
              </a:ext>
            </a:extLst>
          </p:cNvPr>
          <p:cNvCxnSpPr>
            <a:stCxn id="8" idx="5"/>
            <a:endCxn id="5" idx="3"/>
          </p:cNvCxnSpPr>
          <p:nvPr/>
        </p:nvCxnSpPr>
        <p:spPr>
          <a:xfrm flipV="1">
            <a:off x="6448746" y="4154681"/>
            <a:ext cx="1655969" cy="640672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E1228FAD-6B1F-403B-A266-0C2194DF25DE}"/>
              </a:ext>
            </a:extLst>
          </p:cNvPr>
          <p:cNvSpPr txBox="1"/>
          <p:nvPr/>
        </p:nvSpPr>
        <p:spPr>
          <a:xfrm>
            <a:off x="6805987" y="4607085"/>
            <a:ext cx="1047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(7,4,</a:t>
            </a:r>
            <a:r>
              <a:rPr lang="en-US" sz="1800" dirty="0">
                <a:solidFill>
                  <a:srgbClr val="0070C0"/>
                </a:solidFill>
              </a:rPr>
              <a:t>∞</a:t>
            </a:r>
            <a:r>
              <a:rPr lang="en-US" dirty="0">
                <a:solidFill>
                  <a:srgbClr val="0070C0"/>
                </a:solidFill>
              </a:rPr>
              <a:t>,2)</a:t>
            </a:r>
            <a:endParaRPr lang="nl-BE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E2B2223E-ABA7-4A9A-8EC6-E1B0C09D1031}"/>
                  </a:ext>
                </a:extLst>
              </p:cNvPr>
              <p:cNvSpPr txBox="1"/>
              <p:nvPr/>
            </p:nvSpPr>
            <p:spPr>
              <a:xfrm>
                <a:off x="178779" y="1169474"/>
                <a:ext cx="1032590" cy="3754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-1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E2B2223E-ABA7-4A9A-8EC6-E1B0C09D1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779" y="1169474"/>
                <a:ext cx="1032590" cy="375424"/>
              </a:xfrm>
              <a:prstGeom prst="rect">
                <a:avLst/>
              </a:prstGeom>
              <a:blipFill>
                <a:blip r:embed="rId2"/>
                <a:stretch>
                  <a:fillRect l="-7059" t="-24590" r="-16471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CBFFDEF5-C0C7-4FED-BFD7-173A3EF37AEB}"/>
                  </a:ext>
                </a:extLst>
              </p:cNvPr>
              <p:cNvSpPr txBox="1"/>
              <p:nvPr/>
            </p:nvSpPr>
            <p:spPr>
              <a:xfrm>
                <a:off x="178779" y="1534955"/>
                <a:ext cx="939616" cy="3735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CBFFDEF5-C0C7-4FED-BFD7-173A3EF37A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779" y="1534955"/>
                <a:ext cx="939616" cy="373564"/>
              </a:xfrm>
              <a:prstGeom prst="rect">
                <a:avLst/>
              </a:prstGeom>
              <a:blipFill>
                <a:blip r:embed="rId3"/>
                <a:stretch>
                  <a:fillRect l="-7792" t="-24590" r="-18831" b="-491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1D5FC84D-F5C5-468F-9433-E7A68AC8693F}"/>
                  </a:ext>
                </a:extLst>
              </p:cNvPr>
              <p:cNvSpPr txBox="1"/>
              <p:nvPr/>
            </p:nvSpPr>
            <p:spPr>
              <a:xfrm>
                <a:off x="178779" y="1898576"/>
                <a:ext cx="946734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1D5FC84D-F5C5-468F-9433-E7A68AC869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779" y="1898576"/>
                <a:ext cx="946734" cy="381130"/>
              </a:xfrm>
              <a:prstGeom prst="rect">
                <a:avLst/>
              </a:prstGeom>
              <a:blipFill>
                <a:blip r:embed="rId4"/>
                <a:stretch>
                  <a:fillRect l="-7692" t="-20635" r="-17949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5BB1EC82-885B-44EB-B8B8-B891C5E04BFF}"/>
                  </a:ext>
                </a:extLst>
              </p:cNvPr>
              <p:cNvSpPr txBox="1"/>
              <p:nvPr/>
            </p:nvSpPr>
            <p:spPr>
              <a:xfrm>
                <a:off x="178779" y="2640951"/>
                <a:ext cx="3899914" cy="3728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0, but </a:t>
                </a:r>
                <a:r>
                  <a:rPr lang="nl-BE" sz="2400" dirty="0" err="1">
                    <a:solidFill>
                      <a:srgbClr val="00B050"/>
                    </a:solidFill>
                  </a:rPr>
                  <a:t>remaining</a:t>
                </a:r>
                <a:r>
                  <a:rPr lang="nl-BE" sz="2400" dirty="0">
                    <a:solidFill>
                      <a:srgbClr val="00B050"/>
                    </a:solidFill>
                  </a:rPr>
                  <a:t> flow = 0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5BB1EC82-885B-44EB-B8B8-B891C5E04B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779" y="2640951"/>
                <a:ext cx="3899914" cy="372859"/>
              </a:xfrm>
              <a:prstGeom prst="rect">
                <a:avLst/>
              </a:prstGeom>
              <a:blipFill>
                <a:blip r:embed="rId5"/>
                <a:stretch>
                  <a:fillRect l="-1875" t="-22951" r="-3750" b="-508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5DF264D2-0419-4E93-8025-DD280EEC9282}"/>
                  </a:ext>
                </a:extLst>
              </p:cNvPr>
              <p:cNvSpPr txBox="1"/>
              <p:nvPr/>
            </p:nvSpPr>
            <p:spPr>
              <a:xfrm>
                <a:off x="178779" y="2269763"/>
                <a:ext cx="1041311" cy="3811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4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4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400" dirty="0">
                    <a:solidFill>
                      <a:srgbClr val="00B050"/>
                    </a:solidFill>
                  </a:rPr>
                  <a:t> -3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5DF264D2-0419-4E93-8025-DD280EEC92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779" y="2269763"/>
                <a:ext cx="1041311" cy="381130"/>
              </a:xfrm>
              <a:prstGeom prst="rect">
                <a:avLst/>
              </a:prstGeom>
              <a:blipFill>
                <a:blip r:embed="rId6"/>
                <a:stretch>
                  <a:fillRect l="-7018" t="-20635" r="-16374" b="-47619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907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42" grpId="0"/>
      <p:bldP spid="44" grpId="0"/>
      <p:bldP spid="46" grpId="0"/>
      <p:bldP spid="48" grpId="0"/>
      <p:bldP spid="5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503010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09294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47917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1436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474681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3884750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525422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3884750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474681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3884750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127513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(7,2,8,2)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515600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559946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(6,2,0,2)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3694835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(8,3,0,4)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479974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(3,1,4,3)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3873751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(7,4,0,5)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24308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283501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5171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488141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8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2217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12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7040050" y="517349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,r</a:t>
            </a:r>
            <a:r>
              <a:rPr lang="nl-BE" sz="3200" baseline="-25000" dirty="0" err="1"/>
              <a:t>ij</a:t>
            </a:r>
            <a:r>
              <a:rPr lang="nl-BE" sz="3200" dirty="0" err="1"/>
              <a:t>,f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988E50-8800-4943-B234-38DA861F063D}"/>
              </a:ext>
            </a:extLst>
          </p:cNvPr>
          <p:cNvSpPr txBox="1"/>
          <p:nvPr/>
        </p:nvSpPr>
        <p:spPr>
          <a:xfrm>
            <a:off x="896645" y="3092116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(∞,0)</a:t>
            </a:r>
            <a:endParaRPr lang="nl-BE" sz="2400" dirty="0">
              <a:solidFill>
                <a:srgbClr val="00B050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2F8A836-4CC8-4050-B517-C323D9CAE775}"/>
              </a:ext>
            </a:extLst>
          </p:cNvPr>
          <p:cNvSpPr txBox="1"/>
          <p:nvPr/>
        </p:nvSpPr>
        <p:spPr>
          <a:xfrm>
            <a:off x="4211300" y="169385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(8,1)</a:t>
            </a:r>
            <a:endParaRPr lang="nl-BE" sz="2400" dirty="0">
              <a:solidFill>
                <a:srgbClr val="00B050"/>
              </a:solidFill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89ACFA43-8647-4EED-AFF2-7400A6D60735}"/>
              </a:ext>
            </a:extLst>
          </p:cNvPr>
          <p:cNvCxnSpPr>
            <a:stCxn id="8" idx="5"/>
            <a:endCxn id="5" idx="3"/>
          </p:cNvCxnSpPr>
          <p:nvPr/>
        </p:nvCxnSpPr>
        <p:spPr>
          <a:xfrm flipV="1">
            <a:off x="6448746" y="4154681"/>
            <a:ext cx="1655969" cy="640672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E1228FAD-6B1F-403B-A266-0C2194DF25DE}"/>
              </a:ext>
            </a:extLst>
          </p:cNvPr>
          <p:cNvSpPr txBox="1"/>
          <p:nvPr/>
        </p:nvSpPr>
        <p:spPr>
          <a:xfrm>
            <a:off x="6805987" y="4607085"/>
            <a:ext cx="1047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(7,4,</a:t>
            </a:r>
            <a:r>
              <a:rPr lang="en-US" sz="1800" dirty="0">
                <a:solidFill>
                  <a:srgbClr val="0070C0"/>
                </a:solidFill>
              </a:rPr>
              <a:t>∞</a:t>
            </a:r>
            <a:r>
              <a:rPr lang="en-US" dirty="0">
                <a:solidFill>
                  <a:srgbClr val="0070C0"/>
                </a:solidFill>
              </a:rPr>
              <a:t>,2)</a:t>
            </a:r>
            <a:endParaRPr lang="nl-BE" dirty="0">
              <a:solidFill>
                <a:srgbClr val="0070C0"/>
              </a:solidFill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27492295-645A-4866-AC39-546788A910B1}"/>
              </a:ext>
            </a:extLst>
          </p:cNvPr>
          <p:cNvCxnSpPr/>
          <p:nvPr/>
        </p:nvCxnSpPr>
        <p:spPr>
          <a:xfrm flipH="1">
            <a:off x="621782" y="1721180"/>
            <a:ext cx="7360723" cy="3321337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C04D66F-CC0C-4058-8044-F7EF564B09D6}"/>
                  </a:ext>
                </a:extLst>
              </p:cNvPr>
              <p:cNvSpPr txBox="1"/>
              <p:nvPr/>
            </p:nvSpPr>
            <p:spPr>
              <a:xfrm>
                <a:off x="207531" y="1080000"/>
                <a:ext cx="1882182" cy="312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1: </a:t>
                </a:r>
                <a:r>
                  <a:rPr lang="nl-BE" sz="2000" dirty="0" err="1">
                    <a:solidFill>
                      <a:srgbClr val="0070C0"/>
                    </a:solidFill>
                  </a:rPr>
                  <a:t>disregard</a:t>
                </a:r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C04D66F-CC0C-4058-8044-F7EF564B09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080000"/>
                <a:ext cx="1882182" cy="312843"/>
              </a:xfrm>
              <a:prstGeom prst="rect">
                <a:avLst/>
              </a:prstGeom>
              <a:blipFill>
                <a:blip r:embed="rId2"/>
                <a:stretch>
                  <a:fillRect l="-3236" t="-23529" r="-7443" b="-5098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28B1865B-14F4-4374-B6BA-A013CC857AAB}"/>
                  </a:ext>
                </a:extLst>
              </p:cNvPr>
              <p:cNvSpPr txBox="1"/>
              <p:nvPr/>
            </p:nvSpPr>
            <p:spPr>
              <a:xfrm>
                <a:off x="207531" y="1444383"/>
                <a:ext cx="864724" cy="31348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13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-3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28B1865B-14F4-4374-B6BA-A013CC857A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444383"/>
                <a:ext cx="864724" cy="313484"/>
              </a:xfrm>
              <a:prstGeom prst="rect">
                <a:avLst/>
              </a:prstGeom>
              <a:blipFill>
                <a:blip r:embed="rId3"/>
                <a:stretch>
                  <a:fillRect l="-7042" t="-23529" r="-16901" b="-490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709E0EC-5761-4B01-8101-6A3A12D756EE}"/>
                  </a:ext>
                </a:extLst>
              </p:cNvPr>
              <p:cNvSpPr txBox="1"/>
              <p:nvPr/>
            </p:nvSpPr>
            <p:spPr>
              <a:xfrm>
                <a:off x="207531" y="1809407"/>
                <a:ext cx="1882182" cy="3107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 0: </a:t>
                </a:r>
                <a:r>
                  <a:rPr lang="nl-BE" sz="2000" dirty="0" err="1">
                    <a:solidFill>
                      <a:srgbClr val="0070C0"/>
                    </a:solidFill>
                  </a:rPr>
                  <a:t>disregard</a:t>
                </a:r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709E0EC-5761-4B01-8101-6A3A12D756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1809407"/>
                <a:ext cx="1882182" cy="310726"/>
              </a:xfrm>
              <a:prstGeom prst="rect">
                <a:avLst/>
              </a:prstGeom>
              <a:blipFill>
                <a:blip r:embed="rId4"/>
                <a:stretch>
                  <a:fillRect l="-3236" t="-23529" r="-7443" b="-490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C1BFF1F5-7BB9-40B8-9831-3993E77727CC}"/>
                  </a:ext>
                </a:extLst>
              </p:cNvPr>
              <p:cNvSpPr txBox="1"/>
              <p:nvPr/>
            </p:nvSpPr>
            <p:spPr>
              <a:xfrm>
                <a:off x="207531" y="2175394"/>
                <a:ext cx="863121" cy="31136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14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-5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C1BFF1F5-7BB9-40B8-9831-3993E77727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2175394"/>
                <a:ext cx="863121" cy="311367"/>
              </a:xfrm>
              <a:prstGeom prst="rect">
                <a:avLst/>
              </a:prstGeom>
              <a:blipFill>
                <a:blip r:embed="rId5"/>
                <a:stretch>
                  <a:fillRect l="-7042" t="-23529" r="-16901" b="-4902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062F055A-100E-47BB-9313-FED364BD70F4}"/>
                  </a:ext>
                </a:extLst>
              </p:cNvPr>
              <p:cNvSpPr txBox="1"/>
              <p:nvPr/>
            </p:nvSpPr>
            <p:spPr>
              <a:xfrm>
                <a:off x="207531" y="2542022"/>
                <a:ext cx="1886542" cy="3175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1: </a:t>
                </a:r>
                <a:r>
                  <a:rPr lang="nl-BE" sz="2000" dirty="0" err="1">
                    <a:solidFill>
                      <a:srgbClr val="0070C0"/>
                    </a:solidFill>
                  </a:rPr>
                  <a:t>disregard</a:t>
                </a:r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062F055A-100E-47BB-9313-FED364BD70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2542022"/>
                <a:ext cx="1886542" cy="317587"/>
              </a:xfrm>
              <a:prstGeom prst="rect">
                <a:avLst/>
              </a:prstGeom>
              <a:blipFill>
                <a:blip r:embed="rId6"/>
                <a:stretch>
                  <a:fillRect l="-3226" t="-21154" r="-7419" b="-48077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BF5F80E-A40F-4637-A03B-0AF4FFCAF922}"/>
                  </a:ext>
                </a:extLst>
              </p:cNvPr>
              <p:cNvSpPr txBox="1"/>
              <p:nvPr/>
            </p:nvSpPr>
            <p:spPr>
              <a:xfrm>
                <a:off x="207531" y="2908010"/>
                <a:ext cx="869084" cy="3182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sub>
                      <m:sup>
                        <m:r>
                          <a:rPr lang="en-US" sz="20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0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nl-BE" sz="2000" dirty="0">
                    <a:solidFill>
                      <a:srgbClr val="0070C0"/>
                    </a:solidFill>
                  </a:rPr>
                  <a:t>-3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BF5F80E-A40F-4637-A03B-0AF4FFCAF9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1" y="2908010"/>
                <a:ext cx="869084" cy="318229"/>
              </a:xfrm>
              <a:prstGeom prst="rect">
                <a:avLst/>
              </a:prstGeom>
              <a:blipFill>
                <a:blip r:embed="rId7"/>
                <a:stretch>
                  <a:fillRect l="-6993" t="-21154" r="-16783" b="-50000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805F73B7-A6F7-436C-87F5-F1019330EDA3}"/>
                  </a:ext>
                </a:extLst>
              </p:cNvPr>
              <p:cNvSpPr txBox="1"/>
              <p:nvPr/>
            </p:nvSpPr>
            <p:spPr>
              <a:xfrm>
                <a:off x="3420061" y="1075063"/>
                <a:ext cx="1707006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U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US" sz="2000" b="0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min</m:t>
                          </m:r>
                        </m:fName>
                        <m:e>
                          <m:r>
                            <a:rPr lang="en-U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(3,5,3)</m:t>
                          </m:r>
                        </m:e>
                      </m:func>
                      <m:r>
                        <a:rPr lang="en-U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=3</m:t>
                      </m:r>
                    </m:oMath>
                  </m:oMathPara>
                </a14:m>
                <a:endParaRPr lang="nl-BE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805F73B7-A6F7-436C-87F5-F1019330ED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0061" y="1075063"/>
                <a:ext cx="1707006" cy="307777"/>
              </a:xfrm>
              <a:prstGeom prst="rect">
                <a:avLst/>
              </a:prstGeom>
              <a:blipFill>
                <a:blip r:embed="rId8"/>
                <a:stretch>
                  <a:fillRect l="-2857" t="-1961" r="-3214" b="-33333"/>
                </a:stretch>
              </a:blipFill>
            </p:spPr>
            <p:txBody>
              <a:bodyPr/>
              <a:lstStyle/>
              <a:p>
                <a:r>
                  <a:rPr lang="nl-B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C52F9A5-6638-4704-B1FD-F9E0C66C934F}"/>
              </a:ext>
            </a:extLst>
          </p:cNvPr>
          <p:cNvCxnSpPr/>
          <p:nvPr/>
        </p:nvCxnSpPr>
        <p:spPr>
          <a:xfrm flipH="1">
            <a:off x="8204780" y="4347128"/>
            <a:ext cx="329198" cy="2485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C49506F2-429D-489C-BE97-D363B126F5FC}"/>
              </a:ext>
            </a:extLst>
          </p:cNvPr>
          <p:cNvSpPr txBox="1"/>
          <p:nvPr/>
        </p:nvSpPr>
        <p:spPr>
          <a:xfrm>
            <a:off x="8417379" y="444550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9</a:t>
            </a:r>
            <a:endParaRPr lang="nl-BE" sz="2400" dirty="0">
              <a:solidFill>
                <a:srgbClr val="FF0000"/>
              </a:solidFill>
            </a:endParaRP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47E9D8F2-1587-42EA-AA5F-C08A34EA7119}"/>
              </a:ext>
            </a:extLst>
          </p:cNvPr>
          <p:cNvCxnSpPr/>
          <p:nvPr/>
        </p:nvCxnSpPr>
        <p:spPr>
          <a:xfrm flipH="1">
            <a:off x="5966466" y="5003494"/>
            <a:ext cx="329198" cy="2485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66A1F9A1-F5C0-4640-BFCB-A0FB396AE863}"/>
              </a:ext>
            </a:extLst>
          </p:cNvPr>
          <p:cNvSpPr txBox="1"/>
          <p:nvPr/>
        </p:nvSpPr>
        <p:spPr>
          <a:xfrm>
            <a:off x="6179065" y="510187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5</a:t>
            </a:r>
            <a:endParaRPr lang="nl-BE" sz="2400" dirty="0">
              <a:solidFill>
                <a:srgbClr val="FF0000"/>
              </a:solidFill>
            </a:endParaRP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E3D0036F-F9CB-470C-B35D-5EE7659E0777}"/>
              </a:ext>
            </a:extLst>
          </p:cNvPr>
          <p:cNvCxnSpPr/>
          <p:nvPr/>
        </p:nvCxnSpPr>
        <p:spPr>
          <a:xfrm flipH="1">
            <a:off x="3409101" y="5630588"/>
            <a:ext cx="329198" cy="2485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9F0DD94D-9FF1-4774-BD94-02B028542440}"/>
              </a:ext>
            </a:extLst>
          </p:cNvPr>
          <p:cNvSpPr txBox="1"/>
          <p:nvPr/>
        </p:nvSpPr>
        <p:spPr>
          <a:xfrm>
            <a:off x="3621700" y="572896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2</a:t>
            </a:r>
            <a:endParaRPr lang="nl-BE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015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40" grpId="0"/>
      <p:bldP spid="43" grpId="0"/>
      <p:bldP spid="45" grpId="0"/>
      <p:bldP spid="47" grpId="0"/>
      <p:bldP spid="49" grpId="0"/>
      <p:bldP spid="52" grpId="0"/>
      <p:bldP spid="54" grpId="0"/>
      <p:bldP spid="5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6BD5374-6BE0-4475-B0FC-122B83792ABB}"/>
              </a:ext>
            </a:extLst>
          </p:cNvPr>
          <p:cNvSpPr/>
          <p:nvPr/>
        </p:nvSpPr>
        <p:spPr>
          <a:xfrm>
            <a:off x="896645" y="38492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FDBCD6-AF4A-4DF8-B50B-F14E415A7C0D}"/>
              </a:ext>
            </a:extLst>
          </p:cNvPr>
          <p:cNvSpPr/>
          <p:nvPr/>
        </p:nvSpPr>
        <p:spPr>
          <a:xfrm>
            <a:off x="7982505" y="3849251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FD49AC-58C7-4632-9607-A89CE4F02DBD}"/>
              </a:ext>
            </a:extLst>
          </p:cNvPr>
          <p:cNvSpPr/>
          <p:nvPr/>
        </p:nvSpPr>
        <p:spPr>
          <a:xfrm>
            <a:off x="4154749" y="243918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81B0B51-9FCD-4E3E-9641-6B09CE048D7E}"/>
              </a:ext>
            </a:extLst>
          </p:cNvPr>
          <p:cNvSpPr/>
          <p:nvPr/>
        </p:nvSpPr>
        <p:spPr>
          <a:xfrm>
            <a:off x="3161930" y="5137992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nl-BE" sz="3200" dirty="0">
              <a:solidFill>
                <a:schemeClr val="tx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0AF307-E2CF-4EBE-8EA8-8955C8ED50CB}"/>
              </a:ext>
            </a:extLst>
          </p:cNvPr>
          <p:cNvSpPr/>
          <p:nvPr/>
        </p:nvSpPr>
        <p:spPr>
          <a:xfrm>
            <a:off x="5736455" y="4489923"/>
            <a:ext cx="834501" cy="76348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nl-BE" sz="3200" dirty="0">
              <a:solidFill>
                <a:schemeClr val="tx1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643AB3-A0C1-482F-BF89-6F4ADC9E2D4B}"/>
              </a:ext>
            </a:extLst>
          </p:cNvPr>
          <p:cNvCxnSpPr>
            <a:stCxn id="4" idx="6"/>
            <a:endCxn id="6" idx="2"/>
          </p:cNvCxnSpPr>
          <p:nvPr/>
        </p:nvCxnSpPr>
        <p:spPr>
          <a:xfrm flipV="1">
            <a:off x="1731146" y="2820922"/>
            <a:ext cx="2423603" cy="1410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D1A49E4-BC55-4475-B159-4ED0AA99E9B8}"/>
              </a:ext>
            </a:extLst>
          </p:cNvPr>
          <p:cNvCxnSpPr>
            <a:cxnSpLocks/>
            <a:stCxn id="4" idx="6"/>
            <a:endCxn id="7" idx="2"/>
          </p:cNvCxnSpPr>
          <p:nvPr/>
        </p:nvCxnSpPr>
        <p:spPr>
          <a:xfrm>
            <a:off x="1731146" y="4230991"/>
            <a:ext cx="1430784" cy="1288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242DCD-ED62-4184-8984-C60C2714FEC8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 flipV="1">
            <a:off x="3996431" y="4871663"/>
            <a:ext cx="1740024" cy="648069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40A14A5-28C5-48A5-B084-8863AD701EAF}"/>
              </a:ext>
            </a:extLst>
          </p:cNvPr>
          <p:cNvCxnSpPr>
            <a:cxnSpLocks/>
            <a:stCxn id="4" idx="6"/>
            <a:endCxn id="8" idx="1"/>
          </p:cNvCxnSpPr>
          <p:nvPr/>
        </p:nvCxnSpPr>
        <p:spPr>
          <a:xfrm>
            <a:off x="1731146" y="4230991"/>
            <a:ext cx="4127519" cy="370741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5136395C-1544-4A2A-91E8-D939B5643526}"/>
              </a:ext>
            </a:extLst>
          </p:cNvPr>
          <p:cNvCxnSpPr>
            <a:cxnSpLocks/>
            <a:stCxn id="6" idx="6"/>
            <a:endCxn id="5" idx="1"/>
          </p:cNvCxnSpPr>
          <p:nvPr/>
        </p:nvCxnSpPr>
        <p:spPr>
          <a:xfrm>
            <a:off x="4989250" y="2820922"/>
            <a:ext cx="3115465" cy="1140138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AD9DA6DC-F0F2-4712-88DD-D81D49241F9B}"/>
              </a:ext>
            </a:extLst>
          </p:cNvPr>
          <p:cNvCxnSpPr>
            <a:cxnSpLocks/>
            <a:stCxn id="8" idx="6"/>
            <a:endCxn id="5" idx="2"/>
          </p:cNvCxnSpPr>
          <p:nvPr/>
        </p:nvCxnSpPr>
        <p:spPr>
          <a:xfrm flipV="1">
            <a:off x="6570956" y="4230991"/>
            <a:ext cx="1411549" cy="640672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F10BDFA3-FF36-44C2-AF5A-C4F9773E8A7E}"/>
              </a:ext>
            </a:extLst>
          </p:cNvPr>
          <p:cNvSpPr txBox="1"/>
          <p:nvPr/>
        </p:nvSpPr>
        <p:spPr>
          <a:xfrm>
            <a:off x="2901258" y="3473754"/>
            <a:ext cx="909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(7,2,10)</a:t>
            </a:r>
            <a:endParaRPr lang="nl-BE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FB59DE1-1721-4A1D-994B-CF666A20EB44}"/>
              </a:ext>
            </a:extLst>
          </p:cNvPr>
          <p:cNvSpPr txBox="1"/>
          <p:nvPr/>
        </p:nvSpPr>
        <p:spPr>
          <a:xfrm>
            <a:off x="1660312" y="4861841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(6,2,3)</a:t>
            </a:r>
            <a:endParaRPr lang="nl-B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6D63913-7BCB-485C-B57E-F84B7B47DC38}"/>
              </a:ext>
            </a:extLst>
          </p:cNvPr>
          <p:cNvSpPr txBox="1"/>
          <p:nvPr/>
        </p:nvSpPr>
        <p:spPr>
          <a:xfrm>
            <a:off x="6011361" y="2906187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(6,2,2)</a:t>
            </a:r>
            <a:endParaRPr lang="nl-BE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C3E1AB9-5791-450A-A0A1-7616FB67D5FF}"/>
              </a:ext>
            </a:extLst>
          </p:cNvPr>
          <p:cNvSpPr txBox="1"/>
          <p:nvPr/>
        </p:nvSpPr>
        <p:spPr>
          <a:xfrm>
            <a:off x="3479986" y="4041076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(8,3,4)</a:t>
            </a:r>
            <a:endParaRPr lang="nl-BE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63011A9-2156-4C9C-9E14-99A27E1D497C}"/>
              </a:ext>
            </a:extLst>
          </p:cNvPr>
          <p:cNvSpPr txBox="1"/>
          <p:nvPr/>
        </p:nvSpPr>
        <p:spPr>
          <a:xfrm>
            <a:off x="4133574" y="4826215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(3,1,7)</a:t>
            </a:r>
            <a:endParaRPr lang="nl-BE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54B9754-C870-4406-882A-F92739DBAEA2}"/>
              </a:ext>
            </a:extLst>
          </p:cNvPr>
          <p:cNvSpPr txBox="1"/>
          <p:nvPr/>
        </p:nvSpPr>
        <p:spPr>
          <a:xfrm>
            <a:off x="6511911" y="4219992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(7,4,5)</a:t>
            </a:r>
            <a:endParaRPr lang="nl-BE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327C914-1413-4ED9-A5CB-0ED4752E0FFA}"/>
              </a:ext>
            </a:extLst>
          </p:cNvPr>
          <p:cNvSpPr txBox="1"/>
          <p:nvPr/>
        </p:nvSpPr>
        <p:spPr>
          <a:xfrm>
            <a:off x="1139301" y="458932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0FBE709-0F9C-4380-AF33-8432BEF0C420}"/>
              </a:ext>
            </a:extLst>
          </p:cNvPr>
          <p:cNvSpPr txBox="1"/>
          <p:nvPr/>
        </p:nvSpPr>
        <p:spPr>
          <a:xfrm>
            <a:off x="4420492" y="318125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7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5BE7C2-92AA-43A0-B610-2A7393BEDE98}"/>
              </a:ext>
            </a:extLst>
          </p:cNvPr>
          <p:cNvSpPr txBox="1"/>
          <p:nvPr/>
        </p:nvSpPr>
        <p:spPr>
          <a:xfrm>
            <a:off x="3409101" y="586341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3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111231-131E-4186-99CF-2313C52B8D1F}"/>
              </a:ext>
            </a:extLst>
          </p:cNvPr>
          <p:cNvSpPr txBox="1"/>
          <p:nvPr/>
        </p:nvSpPr>
        <p:spPr>
          <a:xfrm>
            <a:off x="5983626" y="522765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6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492760D-1B56-4D13-B7B2-32A10F93C65B}"/>
              </a:ext>
            </a:extLst>
          </p:cNvPr>
          <p:cNvSpPr txBox="1"/>
          <p:nvPr/>
        </p:nvSpPr>
        <p:spPr>
          <a:xfrm>
            <a:off x="8140758" y="456797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10</a:t>
            </a:r>
            <a:endParaRPr lang="nl-BE" sz="2400" dirty="0">
              <a:solidFill>
                <a:srgbClr val="FF000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195407-282B-4B01-90DE-59C1411C235B}"/>
              </a:ext>
            </a:extLst>
          </p:cNvPr>
          <p:cNvSpPr txBox="1"/>
          <p:nvPr/>
        </p:nvSpPr>
        <p:spPr>
          <a:xfrm>
            <a:off x="6995376" y="5227651"/>
            <a:ext cx="19127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/>
              <a:t>Legend: (</a:t>
            </a:r>
            <a:r>
              <a:rPr lang="nl-BE" sz="3200" dirty="0" err="1"/>
              <a:t>u</a:t>
            </a:r>
            <a:r>
              <a:rPr lang="nl-BE" sz="3200" baseline="-25000" dirty="0" err="1"/>
              <a:t>ij</a:t>
            </a:r>
            <a:r>
              <a:rPr lang="nl-BE" sz="3200" dirty="0" err="1"/>
              <a:t>,l</a:t>
            </a:r>
            <a:r>
              <a:rPr lang="nl-BE" sz="3200" baseline="-25000" dirty="0" err="1"/>
              <a:t>ij</a:t>
            </a:r>
            <a:r>
              <a:rPr lang="nl-BE" sz="3200" dirty="0" err="1"/>
              <a:t>,a</a:t>
            </a:r>
            <a:r>
              <a:rPr lang="nl-BE" sz="3200" baseline="-25000" dirty="0" err="1"/>
              <a:t>ij</a:t>
            </a:r>
            <a:r>
              <a:rPr lang="nl-BE" sz="3200" dirty="0"/>
              <a:t>)</a:t>
            </a:r>
            <a:endParaRPr lang="en-US" sz="3200" dirty="0"/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4EDAF3F6-0CFD-4873-96FE-3E5CB8F2F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0"/>
            <a:ext cx="7920000" cy="1080000"/>
          </a:xfrm>
        </p:spPr>
        <p:txBody>
          <a:bodyPr/>
          <a:lstStyle/>
          <a:p>
            <a:r>
              <a:rPr lang="nl-BE" dirty="0"/>
              <a:t>Question 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CEF767D-EBFD-4D12-94C6-ADE33ACF2571}"/>
              </a:ext>
            </a:extLst>
          </p:cNvPr>
          <p:cNvSpPr txBox="1"/>
          <p:nvPr/>
        </p:nvSpPr>
        <p:spPr>
          <a:xfrm>
            <a:off x="142272" y="1313518"/>
            <a:ext cx="80249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B050"/>
                </a:solidFill>
              </a:rPr>
              <a:t>Increase in cost = 1 * 3 + 2 * 5 + 1 * 7 + 2 * 9 = 38</a:t>
            </a:r>
          </a:p>
          <a:p>
            <a:r>
              <a:rPr lang="en-US" sz="2400" dirty="0">
                <a:solidFill>
                  <a:srgbClr val="00B050"/>
                </a:solidFill>
              </a:rPr>
              <a:t>Or act. 1-3: 3 * 3 = 9, act. 1-4: 2 * 4 = 8, act. 2-5: 3 * 2 = 6, and </a:t>
            </a:r>
            <a:br>
              <a:rPr lang="en-US" sz="2400" dirty="0">
                <a:solidFill>
                  <a:srgbClr val="00B050"/>
                </a:solidFill>
              </a:rPr>
            </a:br>
            <a:r>
              <a:rPr lang="en-US" sz="2400" dirty="0">
                <a:solidFill>
                  <a:srgbClr val="00B050"/>
                </a:solidFill>
              </a:rPr>
              <a:t>act. 4-5: 3 * 5 = 15: total = 9 + 8 + 6 + 15 = 38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17F5D8-AC2A-41A3-BF0D-142F730E551B}"/>
              </a:ext>
            </a:extLst>
          </p:cNvPr>
          <p:cNvSpPr txBox="1"/>
          <p:nvPr/>
        </p:nvSpPr>
        <p:spPr>
          <a:xfrm>
            <a:off x="142272" y="1002289"/>
            <a:ext cx="1941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Optimal durations</a:t>
            </a:r>
            <a:endParaRPr lang="nl-BE" dirty="0">
              <a:solidFill>
                <a:srgbClr val="0070C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CC0405D-55E7-490C-AC73-44FFA22F6387}"/>
              </a:ext>
            </a:extLst>
          </p:cNvPr>
          <p:cNvSpPr txBox="1"/>
          <p:nvPr/>
        </p:nvSpPr>
        <p:spPr>
          <a:xfrm>
            <a:off x="2750415" y="322742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7</a:t>
            </a:r>
            <a:endParaRPr lang="nl-BE" dirty="0">
              <a:solidFill>
                <a:srgbClr val="0070C0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46CF857-70C3-4F56-AAA0-9046C733B282}"/>
              </a:ext>
            </a:extLst>
          </p:cNvPr>
          <p:cNvSpPr txBox="1"/>
          <p:nvPr/>
        </p:nvSpPr>
        <p:spPr>
          <a:xfrm>
            <a:off x="3447573" y="436245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6</a:t>
            </a:r>
            <a:endParaRPr lang="nl-BE" dirty="0">
              <a:solidFill>
                <a:srgbClr val="0070C0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5F15A05-561F-4263-ACE8-31A0121F1E31}"/>
              </a:ext>
            </a:extLst>
          </p:cNvPr>
          <p:cNvSpPr txBox="1"/>
          <p:nvPr/>
        </p:nvSpPr>
        <p:spPr>
          <a:xfrm>
            <a:off x="2414464" y="46245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3</a:t>
            </a:r>
            <a:endParaRPr lang="nl-BE" dirty="0">
              <a:solidFill>
                <a:srgbClr val="0070C0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E730E3B-C773-420E-A702-F747352D19AC}"/>
              </a:ext>
            </a:extLst>
          </p:cNvPr>
          <p:cNvSpPr txBox="1"/>
          <p:nvPr/>
        </p:nvSpPr>
        <p:spPr>
          <a:xfrm>
            <a:off x="4590571" y="5205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3</a:t>
            </a:r>
            <a:endParaRPr lang="nl-BE" dirty="0">
              <a:solidFill>
                <a:srgbClr val="0070C0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849B785-B6EC-426D-A3E3-F53BAC405BB0}"/>
              </a:ext>
            </a:extLst>
          </p:cNvPr>
          <p:cNvSpPr txBox="1"/>
          <p:nvPr/>
        </p:nvSpPr>
        <p:spPr>
          <a:xfrm>
            <a:off x="6052208" y="32321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3</a:t>
            </a:r>
            <a:endParaRPr lang="nl-BE" dirty="0">
              <a:solidFill>
                <a:srgbClr val="0070C0"/>
              </a:solidFill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383D275-939B-4DEB-974B-72694059947B}"/>
              </a:ext>
            </a:extLst>
          </p:cNvPr>
          <p:cNvSpPr txBox="1"/>
          <p:nvPr/>
        </p:nvSpPr>
        <p:spPr>
          <a:xfrm>
            <a:off x="7103771" y="454998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70C0"/>
                </a:solidFill>
              </a:rPr>
              <a:t>4</a:t>
            </a:r>
            <a:endParaRPr lang="nl-BE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55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3" grpId="0"/>
      <p:bldP spid="45" grpId="0"/>
      <p:bldP spid="47" grpId="0"/>
      <p:bldP spid="54" grpId="0"/>
      <p:bldP spid="55" grpId="0"/>
      <p:bldP spid="5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5"/>
  <p:tag name="TPFULLVERSION" val="5.2.1.3179"/>
  <p:tag name="PPTVERSION" val="14"/>
  <p:tag name="TPOS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1666</Words>
  <Application>Microsoft Office PowerPoint</Application>
  <PresentationFormat>On-screen Show (4:3)</PresentationFormat>
  <Paragraphs>720</Paragraphs>
  <Slides>27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(Hoofdtekst)</vt:lpstr>
      <vt:lpstr>Cambria Math</vt:lpstr>
      <vt:lpstr>Office-thema</vt:lpstr>
      <vt:lpstr>Office-thema</vt:lpstr>
      <vt:lpstr>Solutions Homework 2</vt:lpstr>
      <vt:lpstr>Question 1</vt:lpstr>
      <vt:lpstr>Question 1</vt:lpstr>
      <vt:lpstr>Question 1</vt:lpstr>
      <vt:lpstr>Question 1</vt:lpstr>
      <vt:lpstr>Question 2</vt:lpstr>
      <vt:lpstr>Question 2: Early tree</vt:lpstr>
      <vt:lpstr>Question 2: Current tree</vt:lpstr>
      <vt:lpstr>Question 2: Recursion</vt:lpstr>
      <vt:lpstr>Question 2: Recursion</vt:lpstr>
      <vt:lpstr>Question 2: Recursion</vt:lpstr>
      <vt:lpstr>Question 2: Recursion</vt:lpstr>
      <vt:lpstr>Question 3</vt:lpstr>
      <vt:lpstr>Question 3</vt:lpstr>
      <vt:lpstr>Question 3</vt:lpstr>
      <vt:lpstr>Question 3</vt:lpstr>
      <vt:lpstr>Question 3</vt:lpstr>
      <vt:lpstr>Question 3</vt:lpstr>
      <vt:lpstr>Question 3</vt:lpstr>
      <vt:lpstr>Question 3</vt:lpstr>
      <vt:lpstr>Question 3</vt:lpstr>
      <vt:lpstr>Question 3</vt:lpstr>
      <vt:lpstr>Question 3</vt:lpstr>
      <vt:lpstr>Question 3</vt:lpstr>
      <vt:lpstr>Question 3</vt:lpstr>
      <vt:lpstr>Question 3</vt:lpstr>
      <vt:lpstr>Question 3</vt:lpstr>
    </vt:vector>
  </TitlesOfParts>
  <Company>Altera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Admin</dc:creator>
  <cp:lastModifiedBy>Erik Demeulemeester</cp:lastModifiedBy>
  <cp:revision>72</cp:revision>
  <cp:lastPrinted>2013-10-23T17:48:55Z</cp:lastPrinted>
  <dcterms:created xsi:type="dcterms:W3CDTF">2010-11-26T12:21:54Z</dcterms:created>
  <dcterms:modified xsi:type="dcterms:W3CDTF">2022-12-15T13:16:40Z</dcterms:modified>
</cp:coreProperties>
</file>